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Lst>
  <p:notesMasterIdLst>
    <p:notesMasterId r:id="rId42"/>
  </p:notesMasterIdLst>
  <p:sldIdLst>
    <p:sldId id="305" r:id="rId3"/>
    <p:sldId id="333" r:id="rId4"/>
    <p:sldId id="349" r:id="rId5"/>
    <p:sldId id="397" r:id="rId6"/>
    <p:sldId id="402" r:id="rId7"/>
    <p:sldId id="403" r:id="rId8"/>
    <p:sldId id="407" r:id="rId9"/>
    <p:sldId id="405" r:id="rId10"/>
    <p:sldId id="404" r:id="rId11"/>
    <p:sldId id="408" r:id="rId12"/>
    <p:sldId id="409" r:id="rId13"/>
    <p:sldId id="412" r:id="rId14"/>
    <p:sldId id="413" r:id="rId15"/>
    <p:sldId id="411" r:id="rId16"/>
    <p:sldId id="410" r:id="rId17"/>
    <p:sldId id="414" r:id="rId18"/>
    <p:sldId id="415" r:id="rId19"/>
    <p:sldId id="416" r:id="rId20"/>
    <p:sldId id="417" r:id="rId21"/>
    <p:sldId id="419" r:id="rId22"/>
    <p:sldId id="420" r:id="rId23"/>
    <p:sldId id="421" r:id="rId24"/>
    <p:sldId id="422" r:id="rId25"/>
    <p:sldId id="437" r:id="rId26"/>
    <p:sldId id="423" r:id="rId27"/>
    <p:sldId id="439" r:id="rId28"/>
    <p:sldId id="438" r:id="rId29"/>
    <p:sldId id="424" r:id="rId30"/>
    <p:sldId id="425" r:id="rId31"/>
    <p:sldId id="440" r:id="rId32"/>
    <p:sldId id="449" r:id="rId33"/>
    <p:sldId id="428" r:id="rId34"/>
    <p:sldId id="441" r:id="rId35"/>
    <p:sldId id="447" r:id="rId36"/>
    <p:sldId id="443" r:id="rId37"/>
    <p:sldId id="430" r:id="rId38"/>
    <p:sldId id="448" r:id="rId39"/>
    <p:sldId id="434" r:id="rId40"/>
    <p:sldId id="43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A2E59BFB-C479-4F8C-AF79-2952C79E1E2A}">
          <p14:sldIdLst>
            <p14:sldId id="305"/>
            <p14:sldId id="333"/>
            <p14:sldId id="349"/>
            <p14:sldId id="397"/>
            <p14:sldId id="402"/>
            <p14:sldId id="403"/>
            <p14:sldId id="407"/>
            <p14:sldId id="405"/>
            <p14:sldId id="404"/>
            <p14:sldId id="408"/>
            <p14:sldId id="409"/>
            <p14:sldId id="412"/>
            <p14:sldId id="413"/>
            <p14:sldId id="411"/>
            <p14:sldId id="410"/>
            <p14:sldId id="414"/>
            <p14:sldId id="415"/>
            <p14:sldId id="416"/>
            <p14:sldId id="417"/>
            <p14:sldId id="419"/>
            <p14:sldId id="420"/>
            <p14:sldId id="421"/>
            <p14:sldId id="422"/>
            <p14:sldId id="437"/>
            <p14:sldId id="423"/>
            <p14:sldId id="439"/>
            <p14:sldId id="438"/>
            <p14:sldId id="424"/>
            <p14:sldId id="425"/>
            <p14:sldId id="440"/>
            <p14:sldId id="449"/>
            <p14:sldId id="428"/>
            <p14:sldId id="441"/>
            <p14:sldId id="447"/>
            <p14:sldId id="443"/>
            <p14:sldId id="430"/>
            <p14:sldId id="448"/>
            <p14:sldId id="434"/>
            <p14:sldId id="436"/>
          </p14:sldIdLst>
        </p14:section>
        <p14:section name="Section Dividers" id="{C5B0B83B-9377-45AA-9761-B7BD5EAE3ADC}">
          <p14:sldIdLst/>
        </p14:section>
        <p14:section name="Title and Content slides" id="{0D588563-7FD3-4CD6-87E6-0F79DE6BDF3A}">
          <p14:sldIdLst/>
        </p14:section>
        <p14:section name="Image and Content Slides" id="{01377C16-8858-4584-9325-1CEA31A62ED2}">
          <p14:sldIdLst/>
        </p14:section>
        <p14:section name="Table Slides" id="{92CF7FB0-C135-462F-A4CA-0B7B71DA6BA8}">
          <p14:sldIdLst/>
        </p14:section>
        <p14:section name="Title and Content slides with backgrounds" id="{EE7CAE91-C2B9-47EF-A2EE-90421F7B7BC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5"/>
    <a:srgbClr val="F9ECF5"/>
    <a:srgbClr val="373636"/>
    <a:srgbClr val="E1E1E1"/>
    <a:srgbClr val="58BCAF"/>
    <a:srgbClr val="C74298"/>
    <a:srgbClr val="E6E6E6"/>
    <a:srgbClr val="C94C9C"/>
    <a:srgbClr val="000000"/>
    <a:srgbClr val="FFD9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F5F78-3024-4384-8984-360343708039}" v="20" dt="2023-09-18T23:02:51.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61575" autoAdjust="0"/>
  </p:normalViewPr>
  <p:slideViewPr>
    <p:cSldViewPr snapToGrid="0">
      <p:cViewPr varScale="1">
        <p:scale>
          <a:sx n="70" d="100"/>
          <a:sy n="70" d="100"/>
        </p:scale>
        <p:origin x="2442" y="6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Merkouris" userId="3b755bb8-9909-485c-b3b7-a2b2acace6d4" providerId="ADAL" clId="{C1DF5F78-3024-4384-8984-360343708039}"/>
    <pc:docChg chg="custSel modSld">
      <pc:chgData name="Stephanie Merkouris" userId="3b755bb8-9909-485c-b3b7-a2b2acace6d4" providerId="ADAL" clId="{C1DF5F78-3024-4384-8984-360343708039}" dt="2023-09-18T23:06:05.422" v="75" actId="478"/>
      <pc:docMkLst>
        <pc:docMk/>
      </pc:docMkLst>
      <pc:sldChg chg="modNotesTx">
        <pc:chgData name="Stephanie Merkouris" userId="3b755bb8-9909-485c-b3b7-a2b2acace6d4" providerId="ADAL" clId="{C1DF5F78-3024-4384-8984-360343708039}" dt="2023-09-18T23:00:45.918" v="0" actId="20577"/>
        <pc:sldMkLst>
          <pc:docMk/>
          <pc:sldMk cId="1793615011" sldId="305"/>
        </pc:sldMkLst>
      </pc:sldChg>
      <pc:sldChg chg="modNotesTx">
        <pc:chgData name="Stephanie Merkouris" userId="3b755bb8-9909-485c-b3b7-a2b2acace6d4" providerId="ADAL" clId="{C1DF5F78-3024-4384-8984-360343708039}" dt="2023-09-18T23:00:47.932" v="1" actId="20577"/>
        <pc:sldMkLst>
          <pc:docMk/>
          <pc:sldMk cId="2288687879" sldId="333"/>
        </pc:sldMkLst>
      </pc:sldChg>
      <pc:sldChg chg="modNotesTx">
        <pc:chgData name="Stephanie Merkouris" userId="3b755bb8-9909-485c-b3b7-a2b2acace6d4" providerId="ADAL" clId="{C1DF5F78-3024-4384-8984-360343708039}" dt="2023-09-18T23:00:50.703" v="2" actId="20577"/>
        <pc:sldMkLst>
          <pc:docMk/>
          <pc:sldMk cId="4281709128" sldId="349"/>
        </pc:sldMkLst>
      </pc:sldChg>
      <pc:sldChg chg="modNotesTx">
        <pc:chgData name="Stephanie Merkouris" userId="3b755bb8-9909-485c-b3b7-a2b2acace6d4" providerId="ADAL" clId="{C1DF5F78-3024-4384-8984-360343708039}" dt="2023-09-18T23:00:52.887" v="3" actId="6549"/>
        <pc:sldMkLst>
          <pc:docMk/>
          <pc:sldMk cId="3267360974" sldId="397"/>
        </pc:sldMkLst>
      </pc:sldChg>
      <pc:sldChg chg="modNotesTx">
        <pc:chgData name="Stephanie Merkouris" userId="3b755bb8-9909-485c-b3b7-a2b2acace6d4" providerId="ADAL" clId="{C1DF5F78-3024-4384-8984-360343708039}" dt="2023-09-18T23:00:56.559" v="4" actId="6549"/>
        <pc:sldMkLst>
          <pc:docMk/>
          <pc:sldMk cId="1702288277" sldId="402"/>
        </pc:sldMkLst>
      </pc:sldChg>
      <pc:sldChg chg="modNotesTx">
        <pc:chgData name="Stephanie Merkouris" userId="3b755bb8-9909-485c-b3b7-a2b2acace6d4" providerId="ADAL" clId="{C1DF5F78-3024-4384-8984-360343708039}" dt="2023-09-18T23:00:58.815" v="5" actId="6549"/>
        <pc:sldMkLst>
          <pc:docMk/>
          <pc:sldMk cId="2682897039" sldId="403"/>
        </pc:sldMkLst>
      </pc:sldChg>
      <pc:sldChg chg="modNotesTx">
        <pc:chgData name="Stephanie Merkouris" userId="3b755bb8-9909-485c-b3b7-a2b2acace6d4" providerId="ADAL" clId="{C1DF5F78-3024-4384-8984-360343708039}" dt="2023-09-18T23:01:08.184" v="8" actId="6549"/>
        <pc:sldMkLst>
          <pc:docMk/>
          <pc:sldMk cId="2754896251" sldId="404"/>
        </pc:sldMkLst>
      </pc:sldChg>
      <pc:sldChg chg="modNotesTx">
        <pc:chgData name="Stephanie Merkouris" userId="3b755bb8-9909-485c-b3b7-a2b2acace6d4" providerId="ADAL" clId="{C1DF5F78-3024-4384-8984-360343708039}" dt="2023-09-18T23:01:05.201" v="7" actId="6549"/>
        <pc:sldMkLst>
          <pc:docMk/>
          <pc:sldMk cId="1870857595" sldId="405"/>
        </pc:sldMkLst>
      </pc:sldChg>
      <pc:sldChg chg="modNotesTx">
        <pc:chgData name="Stephanie Merkouris" userId="3b755bb8-9909-485c-b3b7-a2b2acace6d4" providerId="ADAL" clId="{C1DF5F78-3024-4384-8984-360343708039}" dt="2023-09-18T23:01:01.455" v="6" actId="6549"/>
        <pc:sldMkLst>
          <pc:docMk/>
          <pc:sldMk cId="4127711852" sldId="407"/>
        </pc:sldMkLst>
      </pc:sldChg>
      <pc:sldChg chg="modNotesTx">
        <pc:chgData name="Stephanie Merkouris" userId="3b755bb8-9909-485c-b3b7-a2b2acace6d4" providerId="ADAL" clId="{C1DF5F78-3024-4384-8984-360343708039}" dt="2023-09-18T23:01:10.624" v="9" actId="6549"/>
        <pc:sldMkLst>
          <pc:docMk/>
          <pc:sldMk cId="562613094" sldId="408"/>
        </pc:sldMkLst>
      </pc:sldChg>
      <pc:sldChg chg="modNotesTx">
        <pc:chgData name="Stephanie Merkouris" userId="3b755bb8-9909-485c-b3b7-a2b2acace6d4" providerId="ADAL" clId="{C1DF5F78-3024-4384-8984-360343708039}" dt="2023-09-18T23:01:13.305" v="10" actId="6549"/>
        <pc:sldMkLst>
          <pc:docMk/>
          <pc:sldMk cId="375066239" sldId="409"/>
        </pc:sldMkLst>
      </pc:sldChg>
      <pc:sldChg chg="modNotesTx">
        <pc:chgData name="Stephanie Merkouris" userId="3b755bb8-9909-485c-b3b7-a2b2acace6d4" providerId="ADAL" clId="{C1DF5F78-3024-4384-8984-360343708039}" dt="2023-09-18T23:01:23.823" v="14" actId="6549"/>
        <pc:sldMkLst>
          <pc:docMk/>
          <pc:sldMk cId="259233880" sldId="410"/>
        </pc:sldMkLst>
      </pc:sldChg>
      <pc:sldChg chg="modNotesTx">
        <pc:chgData name="Stephanie Merkouris" userId="3b755bb8-9909-485c-b3b7-a2b2acace6d4" providerId="ADAL" clId="{C1DF5F78-3024-4384-8984-360343708039}" dt="2023-09-18T23:01:21.790" v="13" actId="6549"/>
        <pc:sldMkLst>
          <pc:docMk/>
          <pc:sldMk cId="3098056340" sldId="411"/>
        </pc:sldMkLst>
      </pc:sldChg>
      <pc:sldChg chg="modNotesTx">
        <pc:chgData name="Stephanie Merkouris" userId="3b755bb8-9909-485c-b3b7-a2b2acace6d4" providerId="ADAL" clId="{C1DF5F78-3024-4384-8984-360343708039}" dt="2023-09-18T23:01:16.527" v="11" actId="6549"/>
        <pc:sldMkLst>
          <pc:docMk/>
          <pc:sldMk cId="2302474371" sldId="412"/>
        </pc:sldMkLst>
      </pc:sldChg>
      <pc:sldChg chg="modNotesTx">
        <pc:chgData name="Stephanie Merkouris" userId="3b755bb8-9909-485c-b3b7-a2b2acace6d4" providerId="ADAL" clId="{C1DF5F78-3024-4384-8984-360343708039}" dt="2023-09-18T23:01:19.736" v="12" actId="6549"/>
        <pc:sldMkLst>
          <pc:docMk/>
          <pc:sldMk cId="4163545582" sldId="413"/>
        </pc:sldMkLst>
      </pc:sldChg>
      <pc:sldChg chg="modNotesTx">
        <pc:chgData name="Stephanie Merkouris" userId="3b755bb8-9909-485c-b3b7-a2b2acace6d4" providerId="ADAL" clId="{C1DF5F78-3024-4384-8984-360343708039}" dt="2023-09-18T23:01:27.264" v="15" actId="6549"/>
        <pc:sldMkLst>
          <pc:docMk/>
          <pc:sldMk cId="1087453579" sldId="414"/>
        </pc:sldMkLst>
      </pc:sldChg>
      <pc:sldChg chg="modNotesTx">
        <pc:chgData name="Stephanie Merkouris" userId="3b755bb8-9909-485c-b3b7-a2b2acace6d4" providerId="ADAL" clId="{C1DF5F78-3024-4384-8984-360343708039}" dt="2023-09-18T23:01:30.026" v="16" actId="6549"/>
        <pc:sldMkLst>
          <pc:docMk/>
          <pc:sldMk cId="3988893523" sldId="415"/>
        </pc:sldMkLst>
      </pc:sldChg>
      <pc:sldChg chg="modNotesTx">
        <pc:chgData name="Stephanie Merkouris" userId="3b755bb8-9909-485c-b3b7-a2b2acace6d4" providerId="ADAL" clId="{C1DF5F78-3024-4384-8984-360343708039}" dt="2023-09-18T23:01:33.375" v="17" actId="6549"/>
        <pc:sldMkLst>
          <pc:docMk/>
          <pc:sldMk cId="1676592797" sldId="416"/>
        </pc:sldMkLst>
      </pc:sldChg>
      <pc:sldChg chg="modNotesTx">
        <pc:chgData name="Stephanie Merkouris" userId="3b755bb8-9909-485c-b3b7-a2b2acace6d4" providerId="ADAL" clId="{C1DF5F78-3024-4384-8984-360343708039}" dt="2023-09-18T23:01:36.199" v="18" actId="6549"/>
        <pc:sldMkLst>
          <pc:docMk/>
          <pc:sldMk cId="1816576009" sldId="417"/>
        </pc:sldMkLst>
      </pc:sldChg>
      <pc:sldChg chg="modNotesTx">
        <pc:chgData name="Stephanie Merkouris" userId="3b755bb8-9909-485c-b3b7-a2b2acace6d4" providerId="ADAL" clId="{C1DF5F78-3024-4384-8984-360343708039}" dt="2023-09-18T23:01:40.137" v="19" actId="6549"/>
        <pc:sldMkLst>
          <pc:docMk/>
          <pc:sldMk cId="3576525731" sldId="419"/>
        </pc:sldMkLst>
      </pc:sldChg>
      <pc:sldChg chg="delSp mod modNotesTx">
        <pc:chgData name="Stephanie Merkouris" userId="3b755bb8-9909-485c-b3b7-a2b2acace6d4" providerId="ADAL" clId="{C1DF5F78-3024-4384-8984-360343708039}" dt="2023-09-18T23:04:30.278" v="53" actId="478"/>
        <pc:sldMkLst>
          <pc:docMk/>
          <pc:sldMk cId="1758534306" sldId="420"/>
        </pc:sldMkLst>
        <pc:spChg chg="del">
          <ac:chgData name="Stephanie Merkouris" userId="3b755bb8-9909-485c-b3b7-a2b2acace6d4" providerId="ADAL" clId="{C1DF5F78-3024-4384-8984-360343708039}" dt="2023-09-18T23:04:28.452" v="52" actId="478"/>
          <ac:spMkLst>
            <pc:docMk/>
            <pc:sldMk cId="1758534306" sldId="420"/>
            <ac:spMk id="4" creationId="{DBC1D118-2A4F-1D0B-B48F-A3BF7E02627D}"/>
          </ac:spMkLst>
        </pc:spChg>
        <pc:spChg chg="del">
          <ac:chgData name="Stephanie Merkouris" userId="3b755bb8-9909-485c-b3b7-a2b2acace6d4" providerId="ADAL" clId="{C1DF5F78-3024-4384-8984-360343708039}" dt="2023-09-18T23:04:30.278" v="53" actId="478"/>
          <ac:spMkLst>
            <pc:docMk/>
            <pc:sldMk cId="1758534306" sldId="420"/>
            <ac:spMk id="5" creationId="{2A07A533-B5AD-15FA-30CC-9F85C14D0C19}"/>
          </ac:spMkLst>
        </pc:spChg>
      </pc:sldChg>
      <pc:sldChg chg="modSp mod modNotesTx">
        <pc:chgData name="Stephanie Merkouris" userId="3b755bb8-9909-485c-b3b7-a2b2acace6d4" providerId="ADAL" clId="{C1DF5F78-3024-4384-8984-360343708039}" dt="2023-09-18T23:04:32.959" v="54" actId="20577"/>
        <pc:sldMkLst>
          <pc:docMk/>
          <pc:sldMk cId="3025203237" sldId="421"/>
        </pc:sldMkLst>
        <pc:spChg chg="mod">
          <ac:chgData name="Stephanie Merkouris" userId="3b755bb8-9909-485c-b3b7-a2b2acace6d4" providerId="ADAL" clId="{C1DF5F78-3024-4384-8984-360343708039}" dt="2023-09-18T23:04:32.959" v="54" actId="20577"/>
          <ac:spMkLst>
            <pc:docMk/>
            <pc:sldMk cId="3025203237" sldId="421"/>
            <ac:spMk id="4" creationId="{DBC1D118-2A4F-1D0B-B48F-A3BF7E02627D}"/>
          </ac:spMkLst>
        </pc:spChg>
      </pc:sldChg>
      <pc:sldChg chg="delSp mod modNotesTx">
        <pc:chgData name="Stephanie Merkouris" userId="3b755bb8-9909-485c-b3b7-a2b2acace6d4" providerId="ADAL" clId="{C1DF5F78-3024-4384-8984-360343708039}" dt="2023-09-18T23:04:39.646" v="55" actId="478"/>
        <pc:sldMkLst>
          <pc:docMk/>
          <pc:sldMk cId="2815317943" sldId="422"/>
        </pc:sldMkLst>
        <pc:spChg chg="del">
          <ac:chgData name="Stephanie Merkouris" userId="3b755bb8-9909-485c-b3b7-a2b2acace6d4" providerId="ADAL" clId="{C1DF5F78-3024-4384-8984-360343708039}" dt="2023-09-18T23:04:39.646" v="55" actId="478"/>
          <ac:spMkLst>
            <pc:docMk/>
            <pc:sldMk cId="2815317943" sldId="422"/>
            <ac:spMk id="5" creationId="{DDA23FC3-ED2C-E2D8-9879-9E895944CE34}"/>
          </ac:spMkLst>
        </pc:spChg>
      </pc:sldChg>
      <pc:sldChg chg="delSp mod modNotesTx">
        <pc:chgData name="Stephanie Merkouris" userId="3b755bb8-9909-485c-b3b7-a2b2acace6d4" providerId="ADAL" clId="{C1DF5F78-3024-4384-8984-360343708039}" dt="2023-09-18T23:04:46.886" v="57" actId="478"/>
        <pc:sldMkLst>
          <pc:docMk/>
          <pc:sldMk cId="1210332331" sldId="423"/>
        </pc:sldMkLst>
        <pc:spChg chg="del">
          <ac:chgData name="Stephanie Merkouris" userId="3b755bb8-9909-485c-b3b7-a2b2acace6d4" providerId="ADAL" clId="{C1DF5F78-3024-4384-8984-360343708039}" dt="2023-09-18T23:04:46.886" v="57" actId="478"/>
          <ac:spMkLst>
            <pc:docMk/>
            <pc:sldMk cId="1210332331" sldId="423"/>
            <ac:spMk id="5" creationId="{F8CE0565-4F6A-888A-E6F7-087D5FA8FE00}"/>
          </ac:spMkLst>
        </pc:spChg>
      </pc:sldChg>
      <pc:sldChg chg="modNotesTx">
        <pc:chgData name="Stephanie Merkouris" userId="3b755bb8-9909-485c-b3b7-a2b2acace6d4" providerId="ADAL" clId="{C1DF5F78-3024-4384-8984-360343708039}" dt="2023-09-18T23:02:00.799" v="27" actId="6549"/>
        <pc:sldMkLst>
          <pc:docMk/>
          <pc:sldMk cId="2934797957" sldId="424"/>
        </pc:sldMkLst>
      </pc:sldChg>
      <pc:sldChg chg="delSp mod modNotesTx">
        <pc:chgData name="Stephanie Merkouris" userId="3b755bb8-9909-485c-b3b7-a2b2acace6d4" providerId="ADAL" clId="{C1DF5F78-3024-4384-8984-360343708039}" dt="2023-09-18T23:04:59.560" v="61" actId="478"/>
        <pc:sldMkLst>
          <pc:docMk/>
          <pc:sldMk cId="2231970013" sldId="425"/>
        </pc:sldMkLst>
        <pc:spChg chg="del">
          <ac:chgData name="Stephanie Merkouris" userId="3b755bb8-9909-485c-b3b7-a2b2acace6d4" providerId="ADAL" clId="{C1DF5F78-3024-4384-8984-360343708039}" dt="2023-09-18T23:04:59.560" v="61" actId="478"/>
          <ac:spMkLst>
            <pc:docMk/>
            <pc:sldMk cId="2231970013" sldId="425"/>
            <ac:spMk id="4" creationId="{E6D4CE9C-52FB-046C-0158-AA0595DAB55F}"/>
          </ac:spMkLst>
        </pc:spChg>
        <pc:spChg chg="del">
          <ac:chgData name="Stephanie Merkouris" userId="3b755bb8-9909-485c-b3b7-a2b2acace6d4" providerId="ADAL" clId="{C1DF5F78-3024-4384-8984-360343708039}" dt="2023-09-18T23:04:57.892" v="60" actId="478"/>
          <ac:spMkLst>
            <pc:docMk/>
            <pc:sldMk cId="2231970013" sldId="425"/>
            <ac:spMk id="5" creationId="{A6D6DBF3-5B51-529E-3EE7-39632A461A81}"/>
          </ac:spMkLst>
        </pc:spChg>
      </pc:sldChg>
      <pc:sldChg chg="delSp mod modNotesTx">
        <pc:chgData name="Stephanie Merkouris" userId="3b755bb8-9909-485c-b3b7-a2b2acace6d4" providerId="ADAL" clId="{C1DF5F78-3024-4384-8984-360343708039}" dt="2023-09-18T23:05:10.394" v="64" actId="478"/>
        <pc:sldMkLst>
          <pc:docMk/>
          <pc:sldMk cId="3052638588" sldId="428"/>
        </pc:sldMkLst>
        <pc:spChg chg="del">
          <ac:chgData name="Stephanie Merkouris" userId="3b755bb8-9909-485c-b3b7-a2b2acace6d4" providerId="ADAL" clId="{C1DF5F78-3024-4384-8984-360343708039}" dt="2023-09-18T23:05:10.394" v="64" actId="478"/>
          <ac:spMkLst>
            <pc:docMk/>
            <pc:sldMk cId="3052638588" sldId="428"/>
            <ac:spMk id="5" creationId="{DDA23FC3-ED2C-E2D8-9879-9E895944CE34}"/>
          </ac:spMkLst>
        </pc:spChg>
      </pc:sldChg>
      <pc:sldChg chg="delSp mod modNotesTx">
        <pc:chgData name="Stephanie Merkouris" userId="3b755bb8-9909-485c-b3b7-a2b2acace6d4" providerId="ADAL" clId="{C1DF5F78-3024-4384-8984-360343708039}" dt="2023-09-18T23:05:54.115" v="72" actId="478"/>
        <pc:sldMkLst>
          <pc:docMk/>
          <pc:sldMk cId="12200252" sldId="430"/>
        </pc:sldMkLst>
        <pc:spChg chg="del">
          <ac:chgData name="Stephanie Merkouris" userId="3b755bb8-9909-485c-b3b7-a2b2acace6d4" providerId="ADAL" clId="{C1DF5F78-3024-4384-8984-360343708039}" dt="2023-09-18T23:05:54.115" v="72" actId="478"/>
          <ac:spMkLst>
            <pc:docMk/>
            <pc:sldMk cId="12200252" sldId="430"/>
            <ac:spMk id="5" creationId="{F3EFF48E-27FE-B7E5-B1CB-46A35CD6A4D7}"/>
          </ac:spMkLst>
        </pc:spChg>
      </pc:sldChg>
      <pc:sldChg chg="delSp mod modNotesTx">
        <pc:chgData name="Stephanie Merkouris" userId="3b755bb8-9909-485c-b3b7-a2b2acace6d4" providerId="ADAL" clId="{C1DF5F78-3024-4384-8984-360343708039}" dt="2023-09-18T23:06:02.535" v="74" actId="478"/>
        <pc:sldMkLst>
          <pc:docMk/>
          <pc:sldMk cId="3236813555" sldId="434"/>
        </pc:sldMkLst>
        <pc:spChg chg="del">
          <ac:chgData name="Stephanie Merkouris" userId="3b755bb8-9909-485c-b3b7-a2b2acace6d4" providerId="ADAL" clId="{C1DF5F78-3024-4384-8984-360343708039}" dt="2023-09-18T23:06:02.535" v="74" actId="478"/>
          <ac:spMkLst>
            <pc:docMk/>
            <pc:sldMk cId="3236813555" sldId="434"/>
            <ac:spMk id="5" creationId="{7BE30695-2939-D884-6903-1F9CD1FD7B01}"/>
          </ac:spMkLst>
        </pc:spChg>
      </pc:sldChg>
      <pc:sldChg chg="delSp mod">
        <pc:chgData name="Stephanie Merkouris" userId="3b755bb8-9909-485c-b3b7-a2b2acace6d4" providerId="ADAL" clId="{C1DF5F78-3024-4384-8984-360343708039}" dt="2023-09-18T23:06:05.422" v="75" actId="478"/>
        <pc:sldMkLst>
          <pc:docMk/>
          <pc:sldMk cId="2927978424" sldId="436"/>
        </pc:sldMkLst>
        <pc:spChg chg="del">
          <ac:chgData name="Stephanie Merkouris" userId="3b755bb8-9909-485c-b3b7-a2b2acace6d4" providerId="ADAL" clId="{C1DF5F78-3024-4384-8984-360343708039}" dt="2023-09-18T23:06:05.422" v="75" actId="478"/>
          <ac:spMkLst>
            <pc:docMk/>
            <pc:sldMk cId="2927978424" sldId="436"/>
            <ac:spMk id="5" creationId="{320180A0-768F-CE4F-5EFF-86F02E650156}"/>
          </ac:spMkLst>
        </pc:spChg>
      </pc:sldChg>
      <pc:sldChg chg="delSp mod modNotesTx">
        <pc:chgData name="Stephanie Merkouris" userId="3b755bb8-9909-485c-b3b7-a2b2acace6d4" providerId="ADAL" clId="{C1DF5F78-3024-4384-8984-360343708039}" dt="2023-09-18T23:04:43.231" v="56" actId="478"/>
        <pc:sldMkLst>
          <pc:docMk/>
          <pc:sldMk cId="2523950274" sldId="437"/>
        </pc:sldMkLst>
        <pc:spChg chg="del">
          <ac:chgData name="Stephanie Merkouris" userId="3b755bb8-9909-485c-b3b7-a2b2acace6d4" providerId="ADAL" clId="{C1DF5F78-3024-4384-8984-360343708039}" dt="2023-09-18T23:04:43.231" v="56" actId="478"/>
          <ac:spMkLst>
            <pc:docMk/>
            <pc:sldMk cId="2523950274" sldId="437"/>
            <ac:spMk id="5" creationId="{F8CE0565-4F6A-888A-E6F7-087D5FA8FE00}"/>
          </ac:spMkLst>
        </pc:spChg>
      </pc:sldChg>
      <pc:sldChg chg="delSp mod modNotesTx">
        <pc:chgData name="Stephanie Merkouris" userId="3b755bb8-9909-485c-b3b7-a2b2acace6d4" providerId="ADAL" clId="{C1DF5F78-3024-4384-8984-360343708039}" dt="2023-09-18T23:04:52.563" v="59" actId="478"/>
        <pc:sldMkLst>
          <pc:docMk/>
          <pc:sldMk cId="379526917" sldId="438"/>
        </pc:sldMkLst>
        <pc:spChg chg="del">
          <ac:chgData name="Stephanie Merkouris" userId="3b755bb8-9909-485c-b3b7-a2b2acace6d4" providerId="ADAL" clId="{C1DF5F78-3024-4384-8984-360343708039}" dt="2023-09-18T23:04:52.563" v="59" actId="478"/>
          <ac:spMkLst>
            <pc:docMk/>
            <pc:sldMk cId="379526917" sldId="438"/>
            <ac:spMk id="5" creationId="{5D7C8829-681B-E3F7-5897-94C924B44407}"/>
          </ac:spMkLst>
        </pc:spChg>
      </pc:sldChg>
      <pc:sldChg chg="delSp mod modNotesTx">
        <pc:chgData name="Stephanie Merkouris" userId="3b755bb8-9909-485c-b3b7-a2b2acace6d4" providerId="ADAL" clId="{C1DF5F78-3024-4384-8984-360343708039}" dt="2023-09-18T23:04:49.377" v="58" actId="478"/>
        <pc:sldMkLst>
          <pc:docMk/>
          <pc:sldMk cId="2796143625" sldId="439"/>
        </pc:sldMkLst>
        <pc:spChg chg="del">
          <ac:chgData name="Stephanie Merkouris" userId="3b755bb8-9909-485c-b3b7-a2b2acace6d4" providerId="ADAL" clId="{C1DF5F78-3024-4384-8984-360343708039}" dt="2023-09-18T23:04:49.377" v="58" actId="478"/>
          <ac:spMkLst>
            <pc:docMk/>
            <pc:sldMk cId="2796143625" sldId="439"/>
            <ac:spMk id="5" creationId="{F8CE0565-4F6A-888A-E6F7-087D5FA8FE00}"/>
          </ac:spMkLst>
        </pc:spChg>
      </pc:sldChg>
      <pc:sldChg chg="delSp modSp mod modNotesTx">
        <pc:chgData name="Stephanie Merkouris" userId="3b755bb8-9909-485c-b3b7-a2b2acace6d4" providerId="ADAL" clId="{C1DF5F78-3024-4384-8984-360343708039}" dt="2023-09-18T23:05:04.420" v="63" actId="478"/>
        <pc:sldMkLst>
          <pc:docMk/>
          <pc:sldMk cId="2135560870" sldId="440"/>
        </pc:sldMkLst>
        <pc:spChg chg="del mod">
          <ac:chgData name="Stephanie Merkouris" userId="3b755bb8-9909-485c-b3b7-a2b2acace6d4" providerId="ADAL" clId="{C1DF5F78-3024-4384-8984-360343708039}" dt="2023-09-18T23:05:04.420" v="63" actId="478"/>
          <ac:spMkLst>
            <pc:docMk/>
            <pc:sldMk cId="2135560870" sldId="440"/>
            <ac:spMk id="4" creationId="{DBC1D118-2A4F-1D0B-B48F-A3BF7E02627D}"/>
          </ac:spMkLst>
        </pc:spChg>
      </pc:sldChg>
      <pc:sldChg chg="delSp mod modNotesTx">
        <pc:chgData name="Stephanie Merkouris" userId="3b755bb8-9909-485c-b3b7-a2b2acace6d4" providerId="ADAL" clId="{C1DF5F78-3024-4384-8984-360343708039}" dt="2023-09-18T23:05:17.854" v="66" actId="478"/>
        <pc:sldMkLst>
          <pc:docMk/>
          <pc:sldMk cId="855392210" sldId="441"/>
        </pc:sldMkLst>
        <pc:spChg chg="del">
          <ac:chgData name="Stephanie Merkouris" userId="3b755bb8-9909-485c-b3b7-a2b2acace6d4" providerId="ADAL" clId="{C1DF5F78-3024-4384-8984-360343708039}" dt="2023-09-18T23:05:17.854" v="66" actId="478"/>
          <ac:spMkLst>
            <pc:docMk/>
            <pc:sldMk cId="855392210" sldId="441"/>
            <ac:spMk id="5" creationId="{DDA23FC3-ED2C-E2D8-9879-9E895944CE34}"/>
          </ac:spMkLst>
        </pc:spChg>
      </pc:sldChg>
      <pc:sldChg chg="delSp modSp mod modNotesTx">
        <pc:chgData name="Stephanie Merkouris" userId="3b755bb8-9909-485c-b3b7-a2b2acace6d4" providerId="ADAL" clId="{C1DF5F78-3024-4384-8984-360343708039}" dt="2023-09-18T23:05:50.295" v="71" actId="14100"/>
        <pc:sldMkLst>
          <pc:docMk/>
          <pc:sldMk cId="1156369585" sldId="443"/>
        </pc:sldMkLst>
        <pc:spChg chg="del mod">
          <ac:chgData name="Stephanie Merkouris" userId="3b755bb8-9909-485c-b3b7-a2b2acace6d4" providerId="ADAL" clId="{C1DF5F78-3024-4384-8984-360343708039}" dt="2023-09-18T23:05:46.989" v="70" actId="478"/>
          <ac:spMkLst>
            <pc:docMk/>
            <pc:sldMk cId="1156369585" sldId="443"/>
            <ac:spMk id="5" creationId="{3E471183-063C-80E7-7611-80E14DD309AE}"/>
          </ac:spMkLst>
        </pc:spChg>
        <pc:graphicFrameChg chg="mod">
          <ac:chgData name="Stephanie Merkouris" userId="3b755bb8-9909-485c-b3b7-a2b2acace6d4" providerId="ADAL" clId="{C1DF5F78-3024-4384-8984-360343708039}" dt="2023-09-18T23:05:50.295" v="71" actId="14100"/>
          <ac:graphicFrameMkLst>
            <pc:docMk/>
            <pc:sldMk cId="1156369585" sldId="443"/>
            <ac:graphicFrameMk id="8" creationId="{6D2C636F-C905-9AC7-3624-30AC9AD6DF89}"/>
          </ac:graphicFrameMkLst>
        </pc:graphicFrameChg>
      </pc:sldChg>
      <pc:sldChg chg="delSp modSp mod modNotesTx">
        <pc:chgData name="Stephanie Merkouris" userId="3b755bb8-9909-485c-b3b7-a2b2acace6d4" providerId="ADAL" clId="{C1DF5F78-3024-4384-8984-360343708039}" dt="2023-09-18T23:05:22.261" v="67" actId="478"/>
        <pc:sldMkLst>
          <pc:docMk/>
          <pc:sldMk cId="2502573505" sldId="447"/>
        </pc:sldMkLst>
        <pc:spChg chg="del">
          <ac:chgData name="Stephanie Merkouris" userId="3b755bb8-9909-485c-b3b7-a2b2acace6d4" providerId="ADAL" clId="{C1DF5F78-3024-4384-8984-360343708039}" dt="2023-09-18T23:05:22.261" v="67" actId="478"/>
          <ac:spMkLst>
            <pc:docMk/>
            <pc:sldMk cId="2502573505" sldId="447"/>
            <ac:spMk id="5" creationId="{F3EFF48E-27FE-B7E5-B1CB-46A35CD6A4D7}"/>
          </ac:spMkLst>
        </pc:spChg>
        <pc:graphicFrameChg chg="mod">
          <ac:chgData name="Stephanie Merkouris" userId="3b755bb8-9909-485c-b3b7-a2b2acace6d4" providerId="ADAL" clId="{C1DF5F78-3024-4384-8984-360343708039}" dt="2023-09-18T23:02:51.247" v="46" actId="20577"/>
          <ac:graphicFrameMkLst>
            <pc:docMk/>
            <pc:sldMk cId="2502573505" sldId="447"/>
            <ac:graphicFrameMk id="6" creationId="{89E97476-7ED3-C2BA-6AD0-CB41986145B1}"/>
          </ac:graphicFrameMkLst>
        </pc:graphicFrameChg>
      </pc:sldChg>
      <pc:sldChg chg="delSp mod modNotesTx">
        <pc:chgData name="Stephanie Merkouris" userId="3b755bb8-9909-485c-b3b7-a2b2acace6d4" providerId="ADAL" clId="{C1DF5F78-3024-4384-8984-360343708039}" dt="2023-09-18T23:05:58.847" v="73" actId="478"/>
        <pc:sldMkLst>
          <pc:docMk/>
          <pc:sldMk cId="1911770336" sldId="448"/>
        </pc:sldMkLst>
        <pc:spChg chg="del">
          <ac:chgData name="Stephanie Merkouris" userId="3b755bb8-9909-485c-b3b7-a2b2acace6d4" providerId="ADAL" clId="{C1DF5F78-3024-4384-8984-360343708039}" dt="2023-09-18T23:05:58.847" v="73" actId="478"/>
          <ac:spMkLst>
            <pc:docMk/>
            <pc:sldMk cId="1911770336" sldId="448"/>
            <ac:spMk id="5" creationId="{E3CACA41-059B-7F12-33B2-A0C3A39D98AD}"/>
          </ac:spMkLst>
        </pc:spChg>
      </pc:sldChg>
      <pc:sldChg chg="delSp mod modNotesTx">
        <pc:chgData name="Stephanie Merkouris" userId="3b755bb8-9909-485c-b3b7-a2b2acace6d4" providerId="ADAL" clId="{C1DF5F78-3024-4384-8984-360343708039}" dt="2023-09-18T23:05:14.821" v="65" actId="478"/>
        <pc:sldMkLst>
          <pc:docMk/>
          <pc:sldMk cId="2996301799" sldId="449"/>
        </pc:sldMkLst>
        <pc:spChg chg="del">
          <ac:chgData name="Stephanie Merkouris" userId="3b755bb8-9909-485c-b3b7-a2b2acace6d4" providerId="ADAL" clId="{C1DF5F78-3024-4384-8984-360343708039}" dt="2023-09-18T23:05:14.821" v="65" actId="478"/>
          <ac:spMkLst>
            <pc:docMk/>
            <pc:sldMk cId="2996301799" sldId="449"/>
            <ac:spMk id="5" creationId="{56D4BBFF-9DC9-92DF-C7E1-7C6F123AC49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274018531492"/>
          <c:y val="4.8042418555385907E-2"/>
          <c:w val="0.67545195200088537"/>
          <c:h val="0.6490070497940964"/>
        </c:manualLayout>
      </c:layout>
      <c:pieChart>
        <c:varyColors val="1"/>
        <c:ser>
          <c:idx val="0"/>
          <c:order val="0"/>
          <c:tx>
            <c:strRef>
              <c:f>Sheet1!$B$1</c:f>
              <c:strCache>
                <c:ptCount val="1"/>
                <c:pt idx="0">
                  <c:v>Column2</c:v>
                </c:pt>
              </c:strCache>
            </c:strRef>
          </c:tx>
          <c:explosion val="15"/>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3-0239-4F70-B52C-85369CD1CB43}"/>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1-0239-4F70-B52C-85369CD1CB43}"/>
              </c:ext>
            </c:extLst>
          </c:dPt>
          <c:dPt>
            <c:idx val="2"/>
            <c:bubble3D val="0"/>
            <c:explosion val="0"/>
            <c:spPr>
              <a:solidFill>
                <a:schemeClr val="accent3"/>
              </a:solidFill>
              <a:ln w="19050">
                <a:solidFill>
                  <a:schemeClr val="lt1"/>
                </a:solidFill>
              </a:ln>
              <a:effectLst/>
            </c:spPr>
            <c:extLst>
              <c:ext xmlns:c16="http://schemas.microsoft.com/office/drawing/2014/chart" uri="{C3380CC4-5D6E-409C-BE32-E72D297353CC}">
                <c16:uniqueId val="{00000002-0239-4F70-B52C-85369CD1CB43}"/>
              </c:ext>
            </c:extLst>
          </c:dPt>
          <c:cat>
            <c:strRef>
              <c:f>Sheet1!$A$2:$A$4</c:f>
              <c:strCache>
                <c:ptCount val="3"/>
                <c:pt idx="0">
                  <c:v>Quant-direct</c:v>
                </c:pt>
                <c:pt idx="1">
                  <c:v>Quant-indirect</c:v>
                </c:pt>
                <c:pt idx="2">
                  <c:v>Qual-direct</c:v>
                </c:pt>
              </c:strCache>
            </c:strRef>
          </c:cat>
          <c:val>
            <c:numRef>
              <c:f>Sheet1!$B$2:$B$4</c:f>
              <c:numCache>
                <c:formatCode>General</c:formatCode>
                <c:ptCount val="3"/>
                <c:pt idx="0">
                  <c:v>14</c:v>
                </c:pt>
                <c:pt idx="1">
                  <c:v>27</c:v>
                </c:pt>
                <c:pt idx="2">
                  <c:v>17</c:v>
                </c:pt>
              </c:numCache>
            </c:numRef>
          </c:val>
          <c:extLst>
            <c:ext xmlns:c16="http://schemas.microsoft.com/office/drawing/2014/chart" uri="{C3380CC4-5D6E-409C-BE32-E72D297353CC}">
              <c16:uniqueId val="{00000000-0239-4F70-B52C-85369CD1CB4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251221292383797"/>
          <c:y val="0.70883709395907579"/>
          <c:w val="0.5694197834645669"/>
          <c:h val="0.267074803149606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F2DB80-B5D4-4890-9F04-3083B0FDC96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AU"/>
        </a:p>
      </dgm:t>
    </dgm:pt>
    <dgm:pt modelId="{CD67A9B5-DD61-4E70-905C-8956DF14F31F}">
      <dgm:prSet phldrT="[Text]"/>
      <dgm:spPr/>
      <dgm:t>
        <a:bodyPr/>
        <a:lstStyle/>
        <a:p>
          <a:r>
            <a:rPr lang="en-AU" dirty="0"/>
            <a:t>Types of coping strategies</a:t>
          </a:r>
        </a:p>
      </dgm:t>
    </dgm:pt>
    <dgm:pt modelId="{9AB7A4D7-6AC7-4D9B-A257-1E710BDC2F5D}" type="parTrans" cxnId="{09D9CCF2-EDBE-4569-91CE-AE4559513566}">
      <dgm:prSet/>
      <dgm:spPr/>
      <dgm:t>
        <a:bodyPr/>
        <a:lstStyle/>
        <a:p>
          <a:endParaRPr lang="en-AU"/>
        </a:p>
      </dgm:t>
    </dgm:pt>
    <dgm:pt modelId="{D1A77BA7-F017-4F92-B5E9-6B8E172BBE28}" type="sibTrans" cxnId="{09D9CCF2-EDBE-4569-91CE-AE4559513566}">
      <dgm:prSet/>
      <dgm:spPr/>
      <dgm:t>
        <a:bodyPr/>
        <a:lstStyle/>
        <a:p>
          <a:endParaRPr lang="en-AU"/>
        </a:p>
      </dgm:t>
    </dgm:pt>
    <dgm:pt modelId="{05708F28-8786-43A4-9667-7262BDD0321C}">
      <dgm:prSet phldrT="[Text]"/>
      <dgm:spPr/>
      <dgm:t>
        <a:bodyPr/>
        <a:lstStyle/>
        <a:p>
          <a:r>
            <a:rPr lang="en-AU" dirty="0"/>
            <a:t>Motivations and barriers</a:t>
          </a:r>
        </a:p>
      </dgm:t>
    </dgm:pt>
    <dgm:pt modelId="{76C747E9-877A-43EF-9768-D70B107FA5F4}" type="parTrans" cxnId="{940ACEB9-7392-47C6-9765-B59D1961B42B}">
      <dgm:prSet/>
      <dgm:spPr/>
      <dgm:t>
        <a:bodyPr/>
        <a:lstStyle/>
        <a:p>
          <a:endParaRPr lang="en-AU"/>
        </a:p>
      </dgm:t>
    </dgm:pt>
    <dgm:pt modelId="{2D1815D5-880B-4C3F-987D-A1F71836497E}" type="sibTrans" cxnId="{940ACEB9-7392-47C6-9765-B59D1961B42B}">
      <dgm:prSet/>
      <dgm:spPr/>
      <dgm:t>
        <a:bodyPr/>
        <a:lstStyle/>
        <a:p>
          <a:endParaRPr lang="en-AU"/>
        </a:p>
      </dgm:t>
    </dgm:pt>
    <dgm:pt modelId="{0C21D416-B2B6-4FAB-8E4F-7BC0334F7330}">
      <dgm:prSet phldrT="[Text]"/>
      <dgm:spPr/>
      <dgm:t>
        <a:bodyPr/>
        <a:lstStyle/>
        <a:p>
          <a:pPr>
            <a:buFont typeface="Symbol" panose="05050102010706020507" pitchFamily="18" charset="2"/>
            <a:buChar char=""/>
          </a:pPr>
          <a:r>
            <a:rPr lang="en-AU">
              <a:uFillTx/>
            </a:rPr>
            <a:t>Motivators: Concerns about the gambling, negative emotions, and financial problems</a:t>
          </a:r>
          <a:endParaRPr lang="en-AU"/>
        </a:p>
      </dgm:t>
    </dgm:pt>
    <dgm:pt modelId="{AB7AF964-3BC0-46F3-95D3-D7F349A949C7}" type="parTrans" cxnId="{45850BEF-78BD-4482-824F-2DB60C0F20DA}">
      <dgm:prSet/>
      <dgm:spPr/>
      <dgm:t>
        <a:bodyPr/>
        <a:lstStyle/>
        <a:p>
          <a:endParaRPr lang="en-AU"/>
        </a:p>
      </dgm:t>
    </dgm:pt>
    <dgm:pt modelId="{1AE5EC92-065C-4533-B612-DF2C60944AD6}" type="sibTrans" cxnId="{45850BEF-78BD-4482-824F-2DB60C0F20DA}">
      <dgm:prSet/>
      <dgm:spPr/>
      <dgm:t>
        <a:bodyPr/>
        <a:lstStyle/>
        <a:p>
          <a:endParaRPr lang="en-AU"/>
        </a:p>
      </dgm:t>
    </dgm:pt>
    <dgm:pt modelId="{CDA87EC3-D4B1-4614-8508-E1A44869CF30}">
      <dgm:prSet phldrT="[Text]"/>
      <dgm:spPr/>
      <dgm:t>
        <a:bodyPr/>
        <a:lstStyle/>
        <a:p>
          <a:r>
            <a:rPr lang="en-AU" dirty="0"/>
            <a:t>Helpfulness of coping strategies</a:t>
          </a:r>
        </a:p>
      </dgm:t>
    </dgm:pt>
    <dgm:pt modelId="{949527E2-5A31-42E2-86D4-F6464F598F09}" type="parTrans" cxnId="{5FBA95C0-EBB9-4C07-B8AE-9980B4F6D51E}">
      <dgm:prSet/>
      <dgm:spPr/>
      <dgm:t>
        <a:bodyPr/>
        <a:lstStyle/>
        <a:p>
          <a:endParaRPr lang="en-AU"/>
        </a:p>
      </dgm:t>
    </dgm:pt>
    <dgm:pt modelId="{63B6A93C-E01A-46BE-A6EB-E7E2B550C351}" type="sibTrans" cxnId="{5FBA95C0-EBB9-4C07-B8AE-9980B4F6D51E}">
      <dgm:prSet/>
      <dgm:spPr/>
      <dgm:t>
        <a:bodyPr/>
        <a:lstStyle/>
        <a:p>
          <a:endParaRPr lang="en-AU"/>
        </a:p>
      </dgm:t>
    </dgm:pt>
    <dgm:pt modelId="{205DBB24-D9D1-4011-AC1B-71F030713AAF}">
      <dgm:prSet phldrT="[Text]"/>
      <dgm:spPr/>
      <dgm:t>
        <a:bodyPr/>
        <a:lstStyle/>
        <a:p>
          <a:pPr>
            <a:buFont typeface="Symbol" panose="05050102010706020507" pitchFamily="18" charset="2"/>
            <a:buChar char=""/>
          </a:pPr>
          <a:r>
            <a:rPr lang="en-AU" dirty="0">
              <a:uFillTx/>
            </a:rPr>
            <a:t>Few studies have examined the effectiveness of these strategies</a:t>
          </a:r>
          <a:endParaRPr lang="en-AU" dirty="0"/>
        </a:p>
      </dgm:t>
    </dgm:pt>
    <dgm:pt modelId="{E7FE10FF-879D-48DD-8DFA-CE1BBA550A65}" type="parTrans" cxnId="{6CF6C772-5FFE-4F3B-8847-70B259C4A1EB}">
      <dgm:prSet/>
      <dgm:spPr/>
      <dgm:t>
        <a:bodyPr/>
        <a:lstStyle/>
        <a:p>
          <a:endParaRPr lang="en-AU"/>
        </a:p>
      </dgm:t>
    </dgm:pt>
    <dgm:pt modelId="{5BEA5E13-57AF-400A-B115-7784451C9593}" type="sibTrans" cxnId="{6CF6C772-5FFE-4F3B-8847-70B259C4A1EB}">
      <dgm:prSet/>
      <dgm:spPr/>
      <dgm:t>
        <a:bodyPr/>
        <a:lstStyle/>
        <a:p>
          <a:endParaRPr lang="en-AU"/>
        </a:p>
      </dgm:t>
    </dgm:pt>
    <dgm:pt modelId="{E5D2FD91-AE0A-4D89-9433-66087DBDAD0A}">
      <dgm:prSet custT="1"/>
      <dgm:spPr/>
      <dgm:t>
        <a:bodyPr/>
        <a:lstStyle/>
        <a:p>
          <a:r>
            <a:rPr lang="en-AU" sz="1600" dirty="0">
              <a:uFillTx/>
            </a:rPr>
            <a:t>Types of coping: (1) </a:t>
          </a:r>
          <a:r>
            <a:rPr lang="en-AU" sz="1600" b="1" dirty="0">
              <a:uFillTx/>
            </a:rPr>
            <a:t>gambler-focussed</a:t>
          </a:r>
          <a:r>
            <a:rPr lang="en-AU" sz="1600" dirty="0">
              <a:uFillTx/>
            </a:rPr>
            <a:t> (to influence the gambling behaviour); or (2) </a:t>
          </a:r>
          <a:r>
            <a:rPr lang="en-AU" sz="1600" b="1" dirty="0">
              <a:uFillTx/>
            </a:rPr>
            <a:t>family-focussed</a:t>
          </a:r>
          <a:r>
            <a:rPr lang="en-AU" sz="1600" dirty="0">
              <a:uFillTx/>
            </a:rPr>
            <a:t> (to increase affected other and family wellbeing) </a:t>
          </a:r>
          <a:endParaRPr lang="en-AU" sz="1600" dirty="0"/>
        </a:p>
      </dgm:t>
    </dgm:pt>
    <dgm:pt modelId="{3A3B201D-5991-4C1A-B2A3-F3959A5BE339}" type="parTrans" cxnId="{A1BF8C3E-3F16-4D92-B7E3-07D7FF324D99}">
      <dgm:prSet/>
      <dgm:spPr/>
      <dgm:t>
        <a:bodyPr/>
        <a:lstStyle/>
        <a:p>
          <a:endParaRPr lang="en-AU"/>
        </a:p>
      </dgm:t>
    </dgm:pt>
    <dgm:pt modelId="{E7841A73-6DEF-4070-A232-07869AFB5E62}" type="sibTrans" cxnId="{A1BF8C3E-3F16-4D92-B7E3-07D7FF324D99}">
      <dgm:prSet/>
      <dgm:spPr/>
      <dgm:t>
        <a:bodyPr/>
        <a:lstStyle/>
        <a:p>
          <a:endParaRPr lang="en-AU"/>
        </a:p>
      </dgm:t>
    </dgm:pt>
    <dgm:pt modelId="{B075EC87-9C34-4CA0-BACA-4BFDA7E847E9}">
      <dgm:prSet custT="1"/>
      <dgm:spPr/>
      <dgm:t>
        <a:bodyPr/>
        <a:lstStyle/>
        <a:p>
          <a:r>
            <a:rPr lang="en-AU" sz="1600" dirty="0">
              <a:uFillTx/>
            </a:rPr>
            <a:t>Commonly used strategies: informal support, financial strategies, support groups, and online services</a:t>
          </a:r>
          <a:endParaRPr lang="en-AU" sz="1600" dirty="0"/>
        </a:p>
      </dgm:t>
    </dgm:pt>
    <dgm:pt modelId="{044AC5C2-5E3C-4BC4-BC19-7F0383B4F02A}" type="parTrans" cxnId="{55B621A0-4CA6-44D5-91D8-95E8851177B9}">
      <dgm:prSet/>
      <dgm:spPr/>
      <dgm:t>
        <a:bodyPr/>
        <a:lstStyle/>
        <a:p>
          <a:endParaRPr lang="en-AU"/>
        </a:p>
      </dgm:t>
    </dgm:pt>
    <dgm:pt modelId="{2CA8ACC5-F2B4-46FA-AED5-9F4401A6AF51}" type="sibTrans" cxnId="{55B621A0-4CA6-44D5-91D8-95E8851177B9}">
      <dgm:prSet/>
      <dgm:spPr/>
      <dgm:t>
        <a:bodyPr/>
        <a:lstStyle/>
        <a:p>
          <a:endParaRPr lang="en-AU"/>
        </a:p>
      </dgm:t>
    </dgm:pt>
    <dgm:pt modelId="{B8E66DF6-8884-445D-9579-30EEB2350F4D}">
      <dgm:prSet custT="1"/>
      <dgm:spPr/>
      <dgm:t>
        <a:bodyPr/>
        <a:lstStyle/>
        <a:p>
          <a:r>
            <a:rPr lang="en-AU" sz="1600" dirty="0"/>
            <a:t>Low levels of social support and are often reluctant to disclose information about gambling to friends and family members</a:t>
          </a:r>
        </a:p>
      </dgm:t>
    </dgm:pt>
    <dgm:pt modelId="{1B45156F-7517-49C7-BFFB-022846690978}" type="parTrans" cxnId="{230A656B-6072-45EC-A28C-52615B4DF895}">
      <dgm:prSet/>
      <dgm:spPr/>
      <dgm:t>
        <a:bodyPr/>
        <a:lstStyle/>
        <a:p>
          <a:endParaRPr lang="en-AU"/>
        </a:p>
      </dgm:t>
    </dgm:pt>
    <dgm:pt modelId="{29E9A1D3-AFCB-47F9-B0D7-C644C42AE65E}" type="sibTrans" cxnId="{230A656B-6072-45EC-A28C-52615B4DF895}">
      <dgm:prSet/>
      <dgm:spPr/>
      <dgm:t>
        <a:bodyPr/>
        <a:lstStyle/>
        <a:p>
          <a:endParaRPr lang="en-AU"/>
        </a:p>
      </dgm:t>
    </dgm:pt>
    <dgm:pt modelId="{939E6A12-B2B5-41D8-B814-C0FB9360682A}">
      <dgm:prSet/>
      <dgm:spPr/>
      <dgm:t>
        <a:bodyPr/>
        <a:lstStyle/>
        <a:p>
          <a:r>
            <a:rPr lang="en-AU" dirty="0">
              <a:uFillTx/>
            </a:rPr>
            <a:t>Barriers: Self-reliance, shame, concerns about others ability to help, confidentiality and other treating the gambler as an addict or mentally ill</a:t>
          </a:r>
          <a:endParaRPr lang="en-AU" dirty="0"/>
        </a:p>
      </dgm:t>
    </dgm:pt>
    <dgm:pt modelId="{933B66C4-13A0-4A58-94F5-55136626E271}" type="parTrans" cxnId="{C4D40B33-7B32-4343-A62C-FFD146F2006E}">
      <dgm:prSet/>
      <dgm:spPr/>
      <dgm:t>
        <a:bodyPr/>
        <a:lstStyle/>
        <a:p>
          <a:endParaRPr lang="en-AU"/>
        </a:p>
      </dgm:t>
    </dgm:pt>
    <dgm:pt modelId="{AC13268E-D91F-4407-A8E4-3DD1AB25E5B1}" type="sibTrans" cxnId="{C4D40B33-7B32-4343-A62C-FFD146F2006E}">
      <dgm:prSet/>
      <dgm:spPr/>
      <dgm:t>
        <a:bodyPr/>
        <a:lstStyle/>
        <a:p>
          <a:endParaRPr lang="en-AU"/>
        </a:p>
      </dgm:t>
    </dgm:pt>
    <dgm:pt modelId="{8EFF0334-19EC-4065-A8CC-80B24BD53966}">
      <dgm:prSet/>
      <dgm:spPr/>
      <dgm:t>
        <a:bodyPr/>
        <a:lstStyle/>
        <a:p>
          <a:r>
            <a:rPr lang="en-AU" dirty="0"/>
            <a:t>Helpful strategies: encouraging help-seeking, protecting joint accounts, communicating negative consequences, self-care strategies, peer support, energy and morale, and positive beliefs and attitudes</a:t>
          </a:r>
        </a:p>
      </dgm:t>
    </dgm:pt>
    <dgm:pt modelId="{EB14337A-D132-449E-AB7B-D4BD3919A79E}" type="parTrans" cxnId="{A4D5BC7F-E264-43E3-94FF-999CAD95B474}">
      <dgm:prSet/>
      <dgm:spPr/>
      <dgm:t>
        <a:bodyPr/>
        <a:lstStyle/>
        <a:p>
          <a:endParaRPr lang="en-AU"/>
        </a:p>
      </dgm:t>
    </dgm:pt>
    <dgm:pt modelId="{3D2FC84D-3C75-468D-8756-60C14DC4C351}" type="sibTrans" cxnId="{A4D5BC7F-E264-43E3-94FF-999CAD95B474}">
      <dgm:prSet/>
      <dgm:spPr/>
      <dgm:t>
        <a:bodyPr/>
        <a:lstStyle/>
        <a:p>
          <a:endParaRPr lang="en-AU"/>
        </a:p>
      </dgm:t>
    </dgm:pt>
    <dgm:pt modelId="{710511A9-C72D-41B7-BF7C-038F4989DE83}" type="pres">
      <dgm:prSet presAssocID="{88F2DB80-B5D4-4890-9F04-3083B0FDC968}" presName="linearFlow" presStyleCnt="0">
        <dgm:presLayoutVars>
          <dgm:dir/>
          <dgm:animLvl val="lvl"/>
          <dgm:resizeHandles val="exact"/>
        </dgm:presLayoutVars>
      </dgm:prSet>
      <dgm:spPr/>
    </dgm:pt>
    <dgm:pt modelId="{4FA9A10A-195C-436C-9275-90BF5FC601A2}" type="pres">
      <dgm:prSet presAssocID="{CD67A9B5-DD61-4E70-905C-8956DF14F31F}" presName="composite" presStyleCnt="0"/>
      <dgm:spPr/>
    </dgm:pt>
    <dgm:pt modelId="{6BE89D40-D5E3-4850-BF15-B01CA06AA898}" type="pres">
      <dgm:prSet presAssocID="{CD67A9B5-DD61-4E70-905C-8956DF14F31F}" presName="parentText" presStyleLbl="alignNode1" presStyleIdx="0" presStyleCnt="3">
        <dgm:presLayoutVars>
          <dgm:chMax val="1"/>
          <dgm:bulletEnabled val="1"/>
        </dgm:presLayoutVars>
      </dgm:prSet>
      <dgm:spPr/>
    </dgm:pt>
    <dgm:pt modelId="{FFFD85C6-B60E-4D19-9370-7E7B3431924B}" type="pres">
      <dgm:prSet presAssocID="{CD67A9B5-DD61-4E70-905C-8956DF14F31F}" presName="descendantText" presStyleLbl="alignAcc1" presStyleIdx="0" presStyleCnt="3" custScaleY="115119">
        <dgm:presLayoutVars>
          <dgm:bulletEnabled val="1"/>
        </dgm:presLayoutVars>
      </dgm:prSet>
      <dgm:spPr/>
    </dgm:pt>
    <dgm:pt modelId="{617526EA-084D-4968-92A2-6E5E75E072F7}" type="pres">
      <dgm:prSet presAssocID="{D1A77BA7-F017-4F92-B5E9-6B8E172BBE28}" presName="sp" presStyleCnt="0"/>
      <dgm:spPr/>
    </dgm:pt>
    <dgm:pt modelId="{86A310D2-BC01-4314-9613-016F300ADAF0}" type="pres">
      <dgm:prSet presAssocID="{05708F28-8786-43A4-9667-7262BDD0321C}" presName="composite" presStyleCnt="0"/>
      <dgm:spPr/>
    </dgm:pt>
    <dgm:pt modelId="{C139777A-8D9F-42E9-8B76-CBECD9F0A162}" type="pres">
      <dgm:prSet presAssocID="{05708F28-8786-43A4-9667-7262BDD0321C}" presName="parentText" presStyleLbl="alignNode1" presStyleIdx="1" presStyleCnt="3">
        <dgm:presLayoutVars>
          <dgm:chMax val="1"/>
          <dgm:bulletEnabled val="1"/>
        </dgm:presLayoutVars>
      </dgm:prSet>
      <dgm:spPr/>
    </dgm:pt>
    <dgm:pt modelId="{F8C8FA70-DD11-49D2-943E-1B30C9FEFC46}" type="pres">
      <dgm:prSet presAssocID="{05708F28-8786-43A4-9667-7262BDD0321C}" presName="descendantText" presStyleLbl="alignAcc1" presStyleIdx="1" presStyleCnt="3">
        <dgm:presLayoutVars>
          <dgm:bulletEnabled val="1"/>
        </dgm:presLayoutVars>
      </dgm:prSet>
      <dgm:spPr/>
    </dgm:pt>
    <dgm:pt modelId="{691DD41F-746D-4C46-B69B-7B7D6C24F676}" type="pres">
      <dgm:prSet presAssocID="{2D1815D5-880B-4C3F-987D-A1F71836497E}" presName="sp" presStyleCnt="0"/>
      <dgm:spPr/>
    </dgm:pt>
    <dgm:pt modelId="{A1C0C614-A838-4C0C-995A-D652A1B24942}" type="pres">
      <dgm:prSet presAssocID="{CDA87EC3-D4B1-4614-8508-E1A44869CF30}" presName="composite" presStyleCnt="0"/>
      <dgm:spPr/>
    </dgm:pt>
    <dgm:pt modelId="{C68BD015-C9DE-4E06-A77F-1B4CF61923ED}" type="pres">
      <dgm:prSet presAssocID="{CDA87EC3-D4B1-4614-8508-E1A44869CF30}" presName="parentText" presStyleLbl="alignNode1" presStyleIdx="2" presStyleCnt="3">
        <dgm:presLayoutVars>
          <dgm:chMax val="1"/>
          <dgm:bulletEnabled val="1"/>
        </dgm:presLayoutVars>
      </dgm:prSet>
      <dgm:spPr/>
    </dgm:pt>
    <dgm:pt modelId="{94B14080-02A0-46B4-B35E-AA0892A6D793}" type="pres">
      <dgm:prSet presAssocID="{CDA87EC3-D4B1-4614-8508-E1A44869CF30}" presName="descendantText" presStyleLbl="alignAcc1" presStyleIdx="2" presStyleCnt="3">
        <dgm:presLayoutVars>
          <dgm:bulletEnabled val="1"/>
        </dgm:presLayoutVars>
      </dgm:prSet>
      <dgm:spPr/>
    </dgm:pt>
  </dgm:ptLst>
  <dgm:cxnLst>
    <dgm:cxn modelId="{D699351F-69B8-4B48-AE71-5C32CBE93344}" type="presOf" srcId="{B075EC87-9C34-4CA0-BACA-4BFDA7E847E9}" destId="{FFFD85C6-B60E-4D19-9370-7E7B3431924B}" srcOrd="0" destOrd="1" presId="urn:microsoft.com/office/officeart/2005/8/layout/chevron2"/>
    <dgm:cxn modelId="{C4D40B33-7B32-4343-A62C-FFD146F2006E}" srcId="{05708F28-8786-43A4-9667-7262BDD0321C}" destId="{939E6A12-B2B5-41D8-B814-C0FB9360682A}" srcOrd="1" destOrd="0" parTransId="{933B66C4-13A0-4A58-94F5-55136626E271}" sibTransId="{AC13268E-D91F-4407-A8E4-3DD1AB25E5B1}"/>
    <dgm:cxn modelId="{A1BF8C3E-3F16-4D92-B7E3-07D7FF324D99}" srcId="{CD67A9B5-DD61-4E70-905C-8956DF14F31F}" destId="{E5D2FD91-AE0A-4D89-9433-66087DBDAD0A}" srcOrd="0" destOrd="0" parTransId="{3A3B201D-5991-4C1A-B2A3-F3959A5BE339}" sibTransId="{E7841A73-6DEF-4070-A232-07869AFB5E62}"/>
    <dgm:cxn modelId="{58EA3E66-127A-4313-BE94-7B7ED3CDB0A3}" type="presOf" srcId="{205DBB24-D9D1-4011-AC1B-71F030713AAF}" destId="{94B14080-02A0-46B4-B35E-AA0892A6D793}" srcOrd="0" destOrd="0" presId="urn:microsoft.com/office/officeart/2005/8/layout/chevron2"/>
    <dgm:cxn modelId="{230A656B-6072-45EC-A28C-52615B4DF895}" srcId="{CD67A9B5-DD61-4E70-905C-8956DF14F31F}" destId="{B8E66DF6-8884-445D-9579-30EEB2350F4D}" srcOrd="2" destOrd="0" parTransId="{1B45156F-7517-49C7-BFFB-022846690978}" sibTransId="{29E9A1D3-AFCB-47F9-B0D7-C644C42AE65E}"/>
    <dgm:cxn modelId="{B016C971-AE93-41BF-BD0E-678292CF54EF}" type="presOf" srcId="{CD67A9B5-DD61-4E70-905C-8956DF14F31F}" destId="{6BE89D40-D5E3-4850-BF15-B01CA06AA898}" srcOrd="0" destOrd="0" presId="urn:microsoft.com/office/officeart/2005/8/layout/chevron2"/>
    <dgm:cxn modelId="{6CF6C772-5FFE-4F3B-8847-70B259C4A1EB}" srcId="{CDA87EC3-D4B1-4614-8508-E1A44869CF30}" destId="{205DBB24-D9D1-4011-AC1B-71F030713AAF}" srcOrd="0" destOrd="0" parTransId="{E7FE10FF-879D-48DD-8DFA-CE1BBA550A65}" sibTransId="{5BEA5E13-57AF-400A-B115-7784451C9593}"/>
    <dgm:cxn modelId="{BAE87854-C810-4DEB-87AC-7B0C18515D2E}" type="presOf" srcId="{05708F28-8786-43A4-9667-7262BDD0321C}" destId="{C139777A-8D9F-42E9-8B76-CBECD9F0A162}" srcOrd="0" destOrd="0" presId="urn:microsoft.com/office/officeart/2005/8/layout/chevron2"/>
    <dgm:cxn modelId="{80798477-0B6C-4A62-8D43-7EA1FC317918}" type="presOf" srcId="{939E6A12-B2B5-41D8-B814-C0FB9360682A}" destId="{F8C8FA70-DD11-49D2-943E-1B30C9FEFC46}" srcOrd="0" destOrd="1" presId="urn:microsoft.com/office/officeart/2005/8/layout/chevron2"/>
    <dgm:cxn modelId="{A4D5BC7F-E264-43E3-94FF-999CAD95B474}" srcId="{CDA87EC3-D4B1-4614-8508-E1A44869CF30}" destId="{8EFF0334-19EC-4065-A8CC-80B24BD53966}" srcOrd="1" destOrd="0" parTransId="{EB14337A-D132-449E-AB7B-D4BD3919A79E}" sibTransId="{3D2FC84D-3C75-468D-8756-60C14DC4C351}"/>
    <dgm:cxn modelId="{DBE9A087-B42E-497F-BBCE-04A2C2C60C96}" type="presOf" srcId="{88F2DB80-B5D4-4890-9F04-3083B0FDC968}" destId="{710511A9-C72D-41B7-BF7C-038F4989DE83}" srcOrd="0" destOrd="0" presId="urn:microsoft.com/office/officeart/2005/8/layout/chevron2"/>
    <dgm:cxn modelId="{55B621A0-4CA6-44D5-91D8-95E8851177B9}" srcId="{CD67A9B5-DD61-4E70-905C-8956DF14F31F}" destId="{B075EC87-9C34-4CA0-BACA-4BFDA7E847E9}" srcOrd="1" destOrd="0" parTransId="{044AC5C2-5E3C-4BC4-BC19-7F0383B4F02A}" sibTransId="{2CA8ACC5-F2B4-46FA-AED5-9F4401A6AF51}"/>
    <dgm:cxn modelId="{03E6A7A9-3453-4F7D-A2DD-E9DC9995AB95}" type="presOf" srcId="{E5D2FD91-AE0A-4D89-9433-66087DBDAD0A}" destId="{FFFD85C6-B60E-4D19-9370-7E7B3431924B}" srcOrd="0" destOrd="0" presId="urn:microsoft.com/office/officeart/2005/8/layout/chevron2"/>
    <dgm:cxn modelId="{CB9391B6-3516-43F8-B85C-50A09B910B44}" type="presOf" srcId="{8EFF0334-19EC-4065-A8CC-80B24BD53966}" destId="{94B14080-02A0-46B4-B35E-AA0892A6D793}" srcOrd="0" destOrd="1" presId="urn:microsoft.com/office/officeart/2005/8/layout/chevron2"/>
    <dgm:cxn modelId="{940ACEB9-7392-47C6-9765-B59D1961B42B}" srcId="{88F2DB80-B5D4-4890-9F04-3083B0FDC968}" destId="{05708F28-8786-43A4-9667-7262BDD0321C}" srcOrd="1" destOrd="0" parTransId="{76C747E9-877A-43EF-9768-D70B107FA5F4}" sibTransId="{2D1815D5-880B-4C3F-987D-A1F71836497E}"/>
    <dgm:cxn modelId="{5FBA95C0-EBB9-4C07-B8AE-9980B4F6D51E}" srcId="{88F2DB80-B5D4-4890-9F04-3083B0FDC968}" destId="{CDA87EC3-D4B1-4614-8508-E1A44869CF30}" srcOrd="2" destOrd="0" parTransId="{949527E2-5A31-42E2-86D4-F6464F598F09}" sibTransId="{63B6A93C-E01A-46BE-A6EB-E7E2B550C351}"/>
    <dgm:cxn modelId="{C323ACD3-85B5-4824-8FA4-23890305FDCB}" type="presOf" srcId="{B8E66DF6-8884-445D-9579-30EEB2350F4D}" destId="{FFFD85C6-B60E-4D19-9370-7E7B3431924B}" srcOrd="0" destOrd="2" presId="urn:microsoft.com/office/officeart/2005/8/layout/chevron2"/>
    <dgm:cxn modelId="{B8ECFCD5-F244-4B22-A354-EBFE4467503B}" type="presOf" srcId="{CDA87EC3-D4B1-4614-8508-E1A44869CF30}" destId="{C68BD015-C9DE-4E06-A77F-1B4CF61923ED}" srcOrd="0" destOrd="0" presId="urn:microsoft.com/office/officeart/2005/8/layout/chevron2"/>
    <dgm:cxn modelId="{8EA030D8-3DD6-44D0-BB76-8E2025CA3FBF}" type="presOf" srcId="{0C21D416-B2B6-4FAB-8E4F-7BC0334F7330}" destId="{F8C8FA70-DD11-49D2-943E-1B30C9FEFC46}" srcOrd="0" destOrd="0" presId="urn:microsoft.com/office/officeart/2005/8/layout/chevron2"/>
    <dgm:cxn modelId="{45850BEF-78BD-4482-824F-2DB60C0F20DA}" srcId="{05708F28-8786-43A4-9667-7262BDD0321C}" destId="{0C21D416-B2B6-4FAB-8E4F-7BC0334F7330}" srcOrd="0" destOrd="0" parTransId="{AB7AF964-3BC0-46F3-95D3-D7F349A949C7}" sibTransId="{1AE5EC92-065C-4533-B612-DF2C60944AD6}"/>
    <dgm:cxn modelId="{09D9CCF2-EDBE-4569-91CE-AE4559513566}" srcId="{88F2DB80-B5D4-4890-9F04-3083B0FDC968}" destId="{CD67A9B5-DD61-4E70-905C-8956DF14F31F}" srcOrd="0" destOrd="0" parTransId="{9AB7A4D7-6AC7-4D9B-A257-1E710BDC2F5D}" sibTransId="{D1A77BA7-F017-4F92-B5E9-6B8E172BBE28}"/>
    <dgm:cxn modelId="{C83896A1-4DAF-4507-80A0-49203808B13E}" type="presParOf" srcId="{710511A9-C72D-41B7-BF7C-038F4989DE83}" destId="{4FA9A10A-195C-436C-9275-90BF5FC601A2}" srcOrd="0" destOrd="0" presId="urn:microsoft.com/office/officeart/2005/8/layout/chevron2"/>
    <dgm:cxn modelId="{9A2465E6-6946-4CA2-B5D3-08D4B754664B}" type="presParOf" srcId="{4FA9A10A-195C-436C-9275-90BF5FC601A2}" destId="{6BE89D40-D5E3-4850-BF15-B01CA06AA898}" srcOrd="0" destOrd="0" presId="urn:microsoft.com/office/officeart/2005/8/layout/chevron2"/>
    <dgm:cxn modelId="{D3E79764-07B6-44E5-BA10-44C7624433C9}" type="presParOf" srcId="{4FA9A10A-195C-436C-9275-90BF5FC601A2}" destId="{FFFD85C6-B60E-4D19-9370-7E7B3431924B}" srcOrd="1" destOrd="0" presId="urn:microsoft.com/office/officeart/2005/8/layout/chevron2"/>
    <dgm:cxn modelId="{49D90836-A73A-42C0-B27E-ACEC5DC22690}" type="presParOf" srcId="{710511A9-C72D-41B7-BF7C-038F4989DE83}" destId="{617526EA-084D-4968-92A2-6E5E75E072F7}" srcOrd="1" destOrd="0" presId="urn:microsoft.com/office/officeart/2005/8/layout/chevron2"/>
    <dgm:cxn modelId="{4ECC868A-6903-4032-A8BA-E3438428CDB0}" type="presParOf" srcId="{710511A9-C72D-41B7-BF7C-038F4989DE83}" destId="{86A310D2-BC01-4314-9613-016F300ADAF0}" srcOrd="2" destOrd="0" presId="urn:microsoft.com/office/officeart/2005/8/layout/chevron2"/>
    <dgm:cxn modelId="{4041630F-D8F4-4556-A9A8-6A38A6555BA3}" type="presParOf" srcId="{86A310D2-BC01-4314-9613-016F300ADAF0}" destId="{C139777A-8D9F-42E9-8B76-CBECD9F0A162}" srcOrd="0" destOrd="0" presId="urn:microsoft.com/office/officeart/2005/8/layout/chevron2"/>
    <dgm:cxn modelId="{75977909-0D43-4C21-977D-CCE0A122F8B5}" type="presParOf" srcId="{86A310D2-BC01-4314-9613-016F300ADAF0}" destId="{F8C8FA70-DD11-49D2-943E-1B30C9FEFC46}" srcOrd="1" destOrd="0" presId="urn:microsoft.com/office/officeart/2005/8/layout/chevron2"/>
    <dgm:cxn modelId="{93587965-6C20-41C2-8533-883C0D686EB2}" type="presParOf" srcId="{710511A9-C72D-41B7-BF7C-038F4989DE83}" destId="{691DD41F-746D-4C46-B69B-7B7D6C24F676}" srcOrd="3" destOrd="0" presId="urn:microsoft.com/office/officeart/2005/8/layout/chevron2"/>
    <dgm:cxn modelId="{5F499DC9-C4B8-4EF7-B5B5-27288EF0CE63}" type="presParOf" srcId="{710511A9-C72D-41B7-BF7C-038F4989DE83}" destId="{A1C0C614-A838-4C0C-995A-D652A1B24942}" srcOrd="4" destOrd="0" presId="urn:microsoft.com/office/officeart/2005/8/layout/chevron2"/>
    <dgm:cxn modelId="{7A2E04DC-2F42-4954-A7CD-DC68A7E187ED}" type="presParOf" srcId="{A1C0C614-A838-4C0C-995A-D652A1B24942}" destId="{C68BD015-C9DE-4E06-A77F-1B4CF61923ED}" srcOrd="0" destOrd="0" presId="urn:microsoft.com/office/officeart/2005/8/layout/chevron2"/>
    <dgm:cxn modelId="{34195C1B-09BA-4A2C-BCA7-3DB20FFEEF95}" type="presParOf" srcId="{A1C0C614-A838-4C0C-995A-D652A1B24942}" destId="{94B14080-02A0-46B4-B35E-AA0892A6D79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AE4CC-5D11-4F44-85FD-97AA66B3032A}" type="doc">
      <dgm:prSet loTypeId="urn:microsoft.com/office/officeart/2005/8/layout/vList6" loCatId="list" qsTypeId="urn:microsoft.com/office/officeart/2005/8/quickstyle/simple1" qsCatId="simple" csTypeId="urn:microsoft.com/office/officeart/2005/8/colors/accent1_4" csCatId="accent1" phldr="1"/>
      <dgm:spPr/>
      <dgm:t>
        <a:bodyPr/>
        <a:lstStyle/>
        <a:p>
          <a:endParaRPr lang="en-AU"/>
        </a:p>
      </dgm:t>
    </dgm:pt>
    <dgm:pt modelId="{CCCB0980-24DB-40FD-9DD9-8B956FC83F75}">
      <dgm:prSet phldrT="[Text]" custT="1"/>
      <dgm:spPr/>
      <dgm:t>
        <a:bodyPr/>
        <a:lstStyle/>
        <a:p>
          <a:r>
            <a:rPr lang="en-AU" sz="2800" dirty="0"/>
            <a:t>Prevalence of professional help-seeking</a:t>
          </a:r>
        </a:p>
      </dgm:t>
    </dgm:pt>
    <dgm:pt modelId="{20009FE3-4238-4747-939D-8EA77367AA1D}" type="parTrans" cxnId="{E669EB28-A37B-4096-980B-697181838E8F}">
      <dgm:prSet/>
      <dgm:spPr/>
      <dgm:t>
        <a:bodyPr/>
        <a:lstStyle/>
        <a:p>
          <a:endParaRPr lang="en-AU"/>
        </a:p>
      </dgm:t>
    </dgm:pt>
    <dgm:pt modelId="{2A81116C-E284-45DA-A0C0-CBCB9C024A7E}" type="sibTrans" cxnId="{E669EB28-A37B-4096-980B-697181838E8F}">
      <dgm:prSet/>
      <dgm:spPr/>
      <dgm:t>
        <a:bodyPr/>
        <a:lstStyle/>
        <a:p>
          <a:endParaRPr lang="en-AU"/>
        </a:p>
      </dgm:t>
    </dgm:pt>
    <dgm:pt modelId="{A82EF49F-F11E-4F59-B31B-193530C60152}">
      <dgm:prSet phldrT="[Text]" custT="1"/>
      <dgm:spPr/>
      <dgm:t>
        <a:bodyPr/>
        <a:lstStyle/>
        <a:p>
          <a:r>
            <a:rPr lang="en-AU" sz="2400" dirty="0"/>
            <a:t>15-26% of people seeking support from gambling treatment services are affected others</a:t>
          </a:r>
        </a:p>
      </dgm:t>
    </dgm:pt>
    <dgm:pt modelId="{F52619CB-C3FE-43FA-90E3-E48DED74D99B}" type="parTrans" cxnId="{4D35A693-0060-40C2-9D2F-DF017CF01513}">
      <dgm:prSet/>
      <dgm:spPr/>
      <dgm:t>
        <a:bodyPr/>
        <a:lstStyle/>
        <a:p>
          <a:endParaRPr lang="en-AU"/>
        </a:p>
      </dgm:t>
    </dgm:pt>
    <dgm:pt modelId="{E0FB1CFE-10F3-4395-AABC-1BE6DFFDDCBC}" type="sibTrans" cxnId="{4D35A693-0060-40C2-9D2F-DF017CF01513}">
      <dgm:prSet/>
      <dgm:spPr/>
      <dgm:t>
        <a:bodyPr/>
        <a:lstStyle/>
        <a:p>
          <a:endParaRPr lang="en-AU"/>
        </a:p>
      </dgm:t>
    </dgm:pt>
    <dgm:pt modelId="{17890224-E630-4ED3-AEA1-E61511D6CAC3}">
      <dgm:prSet phldrT="[Text]" custT="1"/>
      <dgm:spPr/>
      <dgm:t>
        <a:bodyPr/>
        <a:lstStyle/>
        <a:p>
          <a:r>
            <a:rPr lang="en-AU" sz="2800" dirty="0"/>
            <a:t>Professional help-seeking preferences</a:t>
          </a:r>
        </a:p>
      </dgm:t>
    </dgm:pt>
    <dgm:pt modelId="{B53E7511-3A1E-4411-A055-589BCD022A25}" type="parTrans" cxnId="{40AF0EF3-E171-493C-A76F-7143B525E1C7}">
      <dgm:prSet/>
      <dgm:spPr/>
      <dgm:t>
        <a:bodyPr/>
        <a:lstStyle/>
        <a:p>
          <a:endParaRPr lang="en-AU"/>
        </a:p>
      </dgm:t>
    </dgm:pt>
    <dgm:pt modelId="{9651D45E-12C1-4D86-A725-0E48F8BF64BB}" type="sibTrans" cxnId="{40AF0EF3-E171-493C-A76F-7143B525E1C7}">
      <dgm:prSet/>
      <dgm:spPr/>
      <dgm:t>
        <a:bodyPr/>
        <a:lstStyle/>
        <a:p>
          <a:endParaRPr lang="en-AU"/>
        </a:p>
      </dgm:t>
    </dgm:pt>
    <dgm:pt modelId="{E2E7C2AD-9F0B-4CD6-8DF0-7C9D832679DC}">
      <dgm:prSet phldrT="[Text]" custT="1"/>
      <dgm:spPr/>
      <dgm:t>
        <a:bodyPr/>
        <a:lstStyle/>
        <a:p>
          <a:r>
            <a:rPr lang="en-AU" sz="2400" dirty="0"/>
            <a:t>Lack of awareness of sources of gambling help</a:t>
          </a:r>
        </a:p>
      </dgm:t>
    </dgm:pt>
    <dgm:pt modelId="{9BDC6FCC-9BC6-47E4-978A-A70CA177FFCC}" type="parTrans" cxnId="{10667ED3-FF69-434C-8C72-1C89CC1D679B}">
      <dgm:prSet/>
      <dgm:spPr/>
      <dgm:t>
        <a:bodyPr/>
        <a:lstStyle/>
        <a:p>
          <a:endParaRPr lang="en-AU"/>
        </a:p>
      </dgm:t>
    </dgm:pt>
    <dgm:pt modelId="{38833C66-1CD0-4744-9D74-FE103D6DAD82}" type="sibTrans" cxnId="{10667ED3-FF69-434C-8C72-1C89CC1D679B}">
      <dgm:prSet/>
      <dgm:spPr/>
      <dgm:t>
        <a:bodyPr/>
        <a:lstStyle/>
        <a:p>
          <a:endParaRPr lang="en-AU"/>
        </a:p>
      </dgm:t>
    </dgm:pt>
    <dgm:pt modelId="{F3DDB8FA-F756-4D8B-8ADE-FD1FB8EC7C6D}">
      <dgm:prSet phldrT="[Text]" custT="1"/>
      <dgm:spPr/>
      <dgm:t>
        <a:bodyPr/>
        <a:lstStyle/>
        <a:p>
          <a:r>
            <a:rPr lang="en-AU" sz="2400" dirty="0"/>
            <a:t>Most aware of GPs as a source of help BUT do not consider them appropriate gambling help providers</a:t>
          </a:r>
        </a:p>
      </dgm:t>
    </dgm:pt>
    <dgm:pt modelId="{A47259F5-08F7-4549-B411-05E0190BA051}" type="parTrans" cxnId="{2249ADF3-D1A7-411C-8937-BACD00803799}">
      <dgm:prSet/>
      <dgm:spPr/>
      <dgm:t>
        <a:bodyPr/>
        <a:lstStyle/>
        <a:p>
          <a:endParaRPr lang="en-AU"/>
        </a:p>
      </dgm:t>
    </dgm:pt>
    <dgm:pt modelId="{4DCD03C8-FCDF-42BA-AA24-9AC912A30765}" type="sibTrans" cxnId="{2249ADF3-D1A7-411C-8937-BACD00803799}">
      <dgm:prSet/>
      <dgm:spPr/>
      <dgm:t>
        <a:bodyPr/>
        <a:lstStyle/>
        <a:p>
          <a:endParaRPr lang="en-AU"/>
        </a:p>
      </dgm:t>
    </dgm:pt>
    <dgm:pt modelId="{53D659EA-4228-471F-9F5E-3F0CC3CC4902}" type="pres">
      <dgm:prSet presAssocID="{429AE4CC-5D11-4F44-85FD-97AA66B3032A}" presName="Name0" presStyleCnt="0">
        <dgm:presLayoutVars>
          <dgm:dir/>
          <dgm:animLvl val="lvl"/>
          <dgm:resizeHandles/>
        </dgm:presLayoutVars>
      </dgm:prSet>
      <dgm:spPr/>
    </dgm:pt>
    <dgm:pt modelId="{BC679F38-C3A2-4607-82E4-B1ABC0ACF3E1}" type="pres">
      <dgm:prSet presAssocID="{CCCB0980-24DB-40FD-9DD9-8B956FC83F75}" presName="linNode" presStyleCnt="0"/>
      <dgm:spPr/>
    </dgm:pt>
    <dgm:pt modelId="{60B7C451-1E6C-4FFE-A21C-DCDE1B43CC42}" type="pres">
      <dgm:prSet presAssocID="{CCCB0980-24DB-40FD-9DD9-8B956FC83F75}" presName="parentShp" presStyleLbl="node1" presStyleIdx="0" presStyleCnt="2" custScaleX="74393" custScaleY="174121" custLinFactNeighborX="-19177" custLinFactNeighborY="3656">
        <dgm:presLayoutVars>
          <dgm:bulletEnabled val="1"/>
        </dgm:presLayoutVars>
      </dgm:prSet>
      <dgm:spPr/>
    </dgm:pt>
    <dgm:pt modelId="{5FE40BB9-5AA9-4410-A594-72E44FB129EC}" type="pres">
      <dgm:prSet presAssocID="{CCCB0980-24DB-40FD-9DD9-8B956FC83F75}" presName="childShp" presStyleLbl="bgAccFollowNode1" presStyleIdx="0" presStyleCnt="2" custScaleX="119293" custLinFactNeighborX="3672" custLinFactNeighborY="2447">
        <dgm:presLayoutVars>
          <dgm:bulletEnabled val="1"/>
        </dgm:presLayoutVars>
      </dgm:prSet>
      <dgm:spPr/>
    </dgm:pt>
    <dgm:pt modelId="{DC3E545B-B36D-45A5-A137-DB5F8EAC8A46}" type="pres">
      <dgm:prSet presAssocID="{2A81116C-E284-45DA-A0C0-CBCB9C024A7E}" presName="spacing" presStyleCnt="0"/>
      <dgm:spPr/>
    </dgm:pt>
    <dgm:pt modelId="{A8AFED20-32F0-46ED-BE1F-1BB00A4B7838}" type="pres">
      <dgm:prSet presAssocID="{17890224-E630-4ED3-AEA1-E61511D6CAC3}" presName="linNode" presStyleCnt="0"/>
      <dgm:spPr/>
    </dgm:pt>
    <dgm:pt modelId="{ADA3025E-36CE-490E-90C2-C50B3247509F}" type="pres">
      <dgm:prSet presAssocID="{17890224-E630-4ED3-AEA1-E61511D6CAC3}" presName="parentShp" presStyleLbl="node1" presStyleIdx="1" presStyleCnt="2" custScaleX="99328" custScaleY="149632" custLinFactNeighborX="-102" custLinFactNeighborY="1380">
        <dgm:presLayoutVars>
          <dgm:bulletEnabled val="1"/>
        </dgm:presLayoutVars>
      </dgm:prSet>
      <dgm:spPr/>
    </dgm:pt>
    <dgm:pt modelId="{297B69E2-8A50-487B-B61E-B715361E96EF}" type="pres">
      <dgm:prSet presAssocID="{17890224-E630-4ED3-AEA1-E61511D6CAC3}" presName="childShp" presStyleLbl="bgAccFollowNode1" presStyleIdx="1" presStyleCnt="2" custScaleX="156672" custScaleY="190361" custLinFactNeighborY="18280">
        <dgm:presLayoutVars>
          <dgm:bulletEnabled val="1"/>
        </dgm:presLayoutVars>
      </dgm:prSet>
      <dgm:spPr/>
    </dgm:pt>
  </dgm:ptLst>
  <dgm:cxnLst>
    <dgm:cxn modelId="{E669EB28-A37B-4096-980B-697181838E8F}" srcId="{429AE4CC-5D11-4F44-85FD-97AA66B3032A}" destId="{CCCB0980-24DB-40FD-9DD9-8B956FC83F75}" srcOrd="0" destOrd="0" parTransId="{20009FE3-4238-4747-939D-8EA77367AA1D}" sibTransId="{2A81116C-E284-45DA-A0C0-CBCB9C024A7E}"/>
    <dgm:cxn modelId="{B0B88942-A4FA-4FBF-B63E-75D8C113B74F}" type="presOf" srcId="{429AE4CC-5D11-4F44-85FD-97AA66B3032A}" destId="{53D659EA-4228-471F-9F5E-3F0CC3CC4902}" srcOrd="0" destOrd="0" presId="urn:microsoft.com/office/officeart/2005/8/layout/vList6"/>
    <dgm:cxn modelId="{BD4AB857-ADB9-4F0F-AA0D-BC915FDC0569}" type="presOf" srcId="{F3DDB8FA-F756-4D8B-8ADE-FD1FB8EC7C6D}" destId="{297B69E2-8A50-487B-B61E-B715361E96EF}" srcOrd="0" destOrd="1" presId="urn:microsoft.com/office/officeart/2005/8/layout/vList6"/>
    <dgm:cxn modelId="{4D35A693-0060-40C2-9D2F-DF017CF01513}" srcId="{CCCB0980-24DB-40FD-9DD9-8B956FC83F75}" destId="{A82EF49F-F11E-4F59-B31B-193530C60152}" srcOrd="0" destOrd="0" parTransId="{F52619CB-C3FE-43FA-90E3-E48DED74D99B}" sibTransId="{E0FB1CFE-10F3-4395-AABC-1BE6DFFDDCBC}"/>
    <dgm:cxn modelId="{5E82F9A4-6F7C-413D-AE5E-4F6E9EA7557E}" type="presOf" srcId="{17890224-E630-4ED3-AEA1-E61511D6CAC3}" destId="{ADA3025E-36CE-490E-90C2-C50B3247509F}" srcOrd="0" destOrd="0" presId="urn:microsoft.com/office/officeart/2005/8/layout/vList6"/>
    <dgm:cxn modelId="{5A4358CC-C187-4C27-8A92-23626ED71219}" type="presOf" srcId="{A82EF49F-F11E-4F59-B31B-193530C60152}" destId="{5FE40BB9-5AA9-4410-A594-72E44FB129EC}" srcOrd="0" destOrd="0" presId="urn:microsoft.com/office/officeart/2005/8/layout/vList6"/>
    <dgm:cxn modelId="{10667ED3-FF69-434C-8C72-1C89CC1D679B}" srcId="{17890224-E630-4ED3-AEA1-E61511D6CAC3}" destId="{E2E7C2AD-9F0B-4CD6-8DF0-7C9D832679DC}" srcOrd="0" destOrd="0" parTransId="{9BDC6FCC-9BC6-47E4-978A-A70CA177FFCC}" sibTransId="{38833C66-1CD0-4744-9D74-FE103D6DAD82}"/>
    <dgm:cxn modelId="{DE804ADB-0E89-45EF-AE90-201E91A0DDA4}" type="presOf" srcId="{CCCB0980-24DB-40FD-9DD9-8B956FC83F75}" destId="{60B7C451-1E6C-4FFE-A21C-DCDE1B43CC42}" srcOrd="0" destOrd="0" presId="urn:microsoft.com/office/officeart/2005/8/layout/vList6"/>
    <dgm:cxn modelId="{31A21FEC-5246-42EC-87C3-73833DAD1ACD}" type="presOf" srcId="{E2E7C2AD-9F0B-4CD6-8DF0-7C9D832679DC}" destId="{297B69E2-8A50-487B-B61E-B715361E96EF}" srcOrd="0" destOrd="0" presId="urn:microsoft.com/office/officeart/2005/8/layout/vList6"/>
    <dgm:cxn modelId="{40AF0EF3-E171-493C-A76F-7143B525E1C7}" srcId="{429AE4CC-5D11-4F44-85FD-97AA66B3032A}" destId="{17890224-E630-4ED3-AEA1-E61511D6CAC3}" srcOrd="1" destOrd="0" parTransId="{B53E7511-3A1E-4411-A055-589BCD022A25}" sibTransId="{9651D45E-12C1-4D86-A725-0E48F8BF64BB}"/>
    <dgm:cxn modelId="{2249ADF3-D1A7-411C-8937-BACD00803799}" srcId="{17890224-E630-4ED3-AEA1-E61511D6CAC3}" destId="{F3DDB8FA-F756-4D8B-8ADE-FD1FB8EC7C6D}" srcOrd="1" destOrd="0" parTransId="{A47259F5-08F7-4549-B411-05E0190BA051}" sibTransId="{4DCD03C8-FCDF-42BA-AA24-9AC912A30765}"/>
    <dgm:cxn modelId="{951758F1-A68B-40EB-9B5B-DBCC00FEF0AA}" type="presParOf" srcId="{53D659EA-4228-471F-9F5E-3F0CC3CC4902}" destId="{BC679F38-C3A2-4607-82E4-B1ABC0ACF3E1}" srcOrd="0" destOrd="0" presId="urn:microsoft.com/office/officeart/2005/8/layout/vList6"/>
    <dgm:cxn modelId="{55CE97D5-9A27-49FC-8B22-CD5C1CD54357}" type="presParOf" srcId="{BC679F38-C3A2-4607-82E4-B1ABC0ACF3E1}" destId="{60B7C451-1E6C-4FFE-A21C-DCDE1B43CC42}" srcOrd="0" destOrd="0" presId="urn:microsoft.com/office/officeart/2005/8/layout/vList6"/>
    <dgm:cxn modelId="{35E3CDCD-C4F5-45D4-B6FA-16BC327293FA}" type="presParOf" srcId="{BC679F38-C3A2-4607-82E4-B1ABC0ACF3E1}" destId="{5FE40BB9-5AA9-4410-A594-72E44FB129EC}" srcOrd="1" destOrd="0" presId="urn:microsoft.com/office/officeart/2005/8/layout/vList6"/>
    <dgm:cxn modelId="{B0B53DE7-540E-40BE-9885-7FFCE762832E}" type="presParOf" srcId="{53D659EA-4228-471F-9F5E-3F0CC3CC4902}" destId="{DC3E545B-B36D-45A5-A137-DB5F8EAC8A46}" srcOrd="1" destOrd="0" presId="urn:microsoft.com/office/officeart/2005/8/layout/vList6"/>
    <dgm:cxn modelId="{958CE75C-2B5B-4BC1-9AE3-F3C242BC6DF8}" type="presParOf" srcId="{53D659EA-4228-471F-9F5E-3F0CC3CC4902}" destId="{A8AFED20-32F0-46ED-BE1F-1BB00A4B7838}" srcOrd="2" destOrd="0" presId="urn:microsoft.com/office/officeart/2005/8/layout/vList6"/>
    <dgm:cxn modelId="{461428E6-0399-4F12-B152-9A34BD38E216}" type="presParOf" srcId="{A8AFED20-32F0-46ED-BE1F-1BB00A4B7838}" destId="{ADA3025E-36CE-490E-90C2-C50B3247509F}" srcOrd="0" destOrd="0" presId="urn:microsoft.com/office/officeart/2005/8/layout/vList6"/>
    <dgm:cxn modelId="{316D51C2-0479-4005-A7EB-2E91305B6EEE}" type="presParOf" srcId="{A8AFED20-32F0-46ED-BE1F-1BB00A4B7838}" destId="{297B69E2-8A50-487B-B61E-B715361E96E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53D0D-1B5B-41CC-89F5-9745040904F7}"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AU"/>
        </a:p>
      </dgm:t>
    </dgm:pt>
    <dgm:pt modelId="{FA54A99A-1E18-4B33-99CB-EA338EE76A8B}">
      <dgm:prSet phldrT="[Text]" custT="1"/>
      <dgm:spPr/>
      <dgm:t>
        <a:bodyPr/>
        <a:lstStyle/>
        <a:p>
          <a:r>
            <a:rPr lang="en-AU" sz="1400" dirty="0"/>
            <a:t>Systematic search</a:t>
          </a:r>
        </a:p>
      </dgm:t>
    </dgm:pt>
    <dgm:pt modelId="{80496C6C-3814-4FDF-B19C-CB3B8EBEC730}" type="parTrans" cxnId="{7EF2F708-2063-4E88-964D-6B7791F0CEDB}">
      <dgm:prSet/>
      <dgm:spPr/>
      <dgm:t>
        <a:bodyPr/>
        <a:lstStyle/>
        <a:p>
          <a:endParaRPr lang="en-AU"/>
        </a:p>
      </dgm:t>
    </dgm:pt>
    <dgm:pt modelId="{E903BEED-DB1E-4D70-891F-AFDD0DD75C42}" type="sibTrans" cxnId="{7EF2F708-2063-4E88-964D-6B7791F0CEDB}">
      <dgm:prSet/>
      <dgm:spPr/>
      <dgm:t>
        <a:bodyPr/>
        <a:lstStyle/>
        <a:p>
          <a:endParaRPr lang="en-AU"/>
        </a:p>
      </dgm:t>
    </dgm:pt>
    <dgm:pt modelId="{D3DBFFCD-5176-4215-B1F6-A94FDDFA7CEB}">
      <dgm:prSet phldrT="[Text]" custT="1"/>
      <dgm:spPr/>
      <dgm:t>
        <a:bodyPr/>
        <a:lstStyle/>
        <a:p>
          <a:r>
            <a:rPr lang="en-AU" sz="1400" dirty="0"/>
            <a:t>Electronic databases (e.g., Medline, </a:t>
          </a:r>
          <a:r>
            <a:rPr lang="en-AU" sz="1400" dirty="0" err="1"/>
            <a:t>PsycInfo</a:t>
          </a:r>
          <a:r>
            <a:rPr lang="en-AU" sz="1400" dirty="0"/>
            <a:t>)</a:t>
          </a:r>
        </a:p>
      </dgm:t>
    </dgm:pt>
    <dgm:pt modelId="{7C36BE1E-9751-4842-8314-24564528F86C}" type="parTrans" cxnId="{4142A8E3-488D-47AF-8F51-D9804E90F0CA}">
      <dgm:prSet/>
      <dgm:spPr/>
      <dgm:t>
        <a:bodyPr/>
        <a:lstStyle/>
        <a:p>
          <a:endParaRPr lang="en-AU"/>
        </a:p>
      </dgm:t>
    </dgm:pt>
    <dgm:pt modelId="{182F20E8-3363-4C27-84C8-FC0032065702}" type="sibTrans" cxnId="{4142A8E3-488D-47AF-8F51-D9804E90F0CA}">
      <dgm:prSet/>
      <dgm:spPr/>
      <dgm:t>
        <a:bodyPr/>
        <a:lstStyle/>
        <a:p>
          <a:endParaRPr lang="en-AU"/>
        </a:p>
      </dgm:t>
    </dgm:pt>
    <dgm:pt modelId="{3181ACDB-9412-4BDD-A498-C6C16D719279}">
      <dgm:prSet phldrT="[Text]" custT="1"/>
      <dgm:spPr/>
      <dgm:t>
        <a:bodyPr/>
        <a:lstStyle/>
        <a:p>
          <a:r>
            <a:rPr lang="en-AU" sz="1400" dirty="0"/>
            <a:t>Grey literature (Google search)</a:t>
          </a:r>
        </a:p>
      </dgm:t>
    </dgm:pt>
    <dgm:pt modelId="{278A243C-C4A1-4634-B918-C22EDBA6E025}" type="parTrans" cxnId="{1E114507-DBD6-4D5C-BDF0-5C658216B8C5}">
      <dgm:prSet/>
      <dgm:spPr/>
      <dgm:t>
        <a:bodyPr/>
        <a:lstStyle/>
        <a:p>
          <a:endParaRPr lang="en-AU"/>
        </a:p>
      </dgm:t>
    </dgm:pt>
    <dgm:pt modelId="{CE7BB9D1-1599-4F90-99EE-A1077C1C3A15}" type="sibTrans" cxnId="{1E114507-DBD6-4D5C-BDF0-5C658216B8C5}">
      <dgm:prSet/>
      <dgm:spPr/>
      <dgm:t>
        <a:bodyPr/>
        <a:lstStyle/>
        <a:p>
          <a:endParaRPr lang="en-AU"/>
        </a:p>
      </dgm:t>
    </dgm:pt>
    <dgm:pt modelId="{90C6BFDA-09E2-43B9-B8DF-5F6644DBEE29}">
      <dgm:prSet phldrT="[Text]" custT="1"/>
      <dgm:spPr/>
      <dgm:t>
        <a:bodyPr/>
        <a:lstStyle/>
        <a:p>
          <a:r>
            <a:rPr lang="en-AU" sz="1400" dirty="0"/>
            <a:t>Eligibility criteria</a:t>
          </a:r>
        </a:p>
      </dgm:t>
    </dgm:pt>
    <dgm:pt modelId="{7BFACE52-4CF7-43F5-B91F-A394607778DB}" type="parTrans" cxnId="{24D484ED-0633-443B-9BC1-AF55E44EE6AD}">
      <dgm:prSet/>
      <dgm:spPr/>
      <dgm:t>
        <a:bodyPr/>
        <a:lstStyle/>
        <a:p>
          <a:endParaRPr lang="en-AU"/>
        </a:p>
      </dgm:t>
    </dgm:pt>
    <dgm:pt modelId="{C6F3E925-EA9E-4C14-BF52-A8C6091A3916}" type="sibTrans" cxnId="{24D484ED-0633-443B-9BC1-AF55E44EE6AD}">
      <dgm:prSet/>
      <dgm:spPr/>
      <dgm:t>
        <a:bodyPr/>
        <a:lstStyle/>
        <a:p>
          <a:endParaRPr lang="en-AU"/>
        </a:p>
      </dgm:t>
    </dgm:pt>
    <dgm:pt modelId="{E8BD964A-A08F-4F53-B522-893CC87E5C7E}">
      <dgm:prSet phldrT="[Text]" custT="1"/>
      <dgm:spPr/>
      <dgm:t>
        <a:bodyPr/>
        <a:lstStyle/>
        <a:p>
          <a:r>
            <a:rPr lang="en-AU" sz="1400" dirty="0"/>
            <a:t>Evaluated the effectiveness of a psychosocial intervention for affected others of alcohol use, substance use, gambling or gaming</a:t>
          </a:r>
        </a:p>
      </dgm:t>
    </dgm:pt>
    <dgm:pt modelId="{D360AE1B-78A0-408A-9FD7-2C528D301E9A}" type="parTrans" cxnId="{91E39162-F0C1-4224-80DE-868B3A8EB038}">
      <dgm:prSet/>
      <dgm:spPr/>
      <dgm:t>
        <a:bodyPr/>
        <a:lstStyle/>
        <a:p>
          <a:endParaRPr lang="en-AU"/>
        </a:p>
      </dgm:t>
    </dgm:pt>
    <dgm:pt modelId="{BCBA1A3A-1F40-4233-8BCC-9D69970008C9}" type="sibTrans" cxnId="{91E39162-F0C1-4224-80DE-868B3A8EB038}">
      <dgm:prSet/>
      <dgm:spPr/>
      <dgm:t>
        <a:bodyPr/>
        <a:lstStyle/>
        <a:p>
          <a:endParaRPr lang="en-AU"/>
        </a:p>
      </dgm:t>
    </dgm:pt>
    <dgm:pt modelId="{42652E34-D1EC-4FEF-BE56-1D035C0B10E6}">
      <dgm:prSet phldrT="[Text]" custT="1"/>
      <dgm:spPr/>
      <dgm:t>
        <a:bodyPr/>
        <a:lstStyle/>
        <a:p>
          <a:r>
            <a:rPr lang="en-AU" sz="1400" dirty="0"/>
            <a:t>Randomised controlled trials with a passive control group</a:t>
          </a:r>
        </a:p>
      </dgm:t>
    </dgm:pt>
    <dgm:pt modelId="{5C699F5D-1F24-49E6-A101-9742C2526E88}" type="parTrans" cxnId="{6BCA72D5-7975-4582-83C5-E2537239F8BC}">
      <dgm:prSet/>
      <dgm:spPr/>
      <dgm:t>
        <a:bodyPr/>
        <a:lstStyle/>
        <a:p>
          <a:endParaRPr lang="en-AU"/>
        </a:p>
      </dgm:t>
    </dgm:pt>
    <dgm:pt modelId="{F7380230-C295-4A09-AD35-CC13A4E29F0A}" type="sibTrans" cxnId="{6BCA72D5-7975-4582-83C5-E2537239F8BC}">
      <dgm:prSet/>
      <dgm:spPr/>
      <dgm:t>
        <a:bodyPr/>
        <a:lstStyle/>
        <a:p>
          <a:endParaRPr lang="en-AU"/>
        </a:p>
      </dgm:t>
    </dgm:pt>
    <dgm:pt modelId="{0C6EE019-7352-46D7-B330-8B1B87427279}">
      <dgm:prSet phldrT="[Text]" custT="1"/>
      <dgm:spPr/>
      <dgm:t>
        <a:bodyPr/>
        <a:lstStyle/>
        <a:p>
          <a:r>
            <a:rPr lang="en-AU" sz="1200" dirty="0"/>
            <a:t>Data extraction and risk of bias</a:t>
          </a:r>
        </a:p>
      </dgm:t>
    </dgm:pt>
    <dgm:pt modelId="{C1D53C80-2324-4DB6-AC6A-E888FC3F0528}" type="parTrans" cxnId="{209C26F2-8E7D-4D8A-B93D-0F51506371B8}">
      <dgm:prSet/>
      <dgm:spPr/>
      <dgm:t>
        <a:bodyPr/>
        <a:lstStyle/>
        <a:p>
          <a:endParaRPr lang="en-AU"/>
        </a:p>
      </dgm:t>
    </dgm:pt>
    <dgm:pt modelId="{02E2AB32-B826-4342-B80C-B0E3972587A4}" type="sibTrans" cxnId="{209C26F2-8E7D-4D8A-B93D-0F51506371B8}">
      <dgm:prSet/>
      <dgm:spPr/>
      <dgm:t>
        <a:bodyPr/>
        <a:lstStyle/>
        <a:p>
          <a:endParaRPr lang="en-AU"/>
        </a:p>
      </dgm:t>
    </dgm:pt>
    <dgm:pt modelId="{33F8AEB8-D1B6-43BF-9784-7B552C6686B8}">
      <dgm:prSet phldrT="[Text]" custT="1"/>
      <dgm:spPr/>
      <dgm:t>
        <a:bodyPr/>
        <a:lstStyle/>
        <a:p>
          <a:r>
            <a:rPr lang="en-AU" sz="1400" dirty="0"/>
            <a:t>Risk of bias via Cochrane risk of bias tool for randomised trials</a:t>
          </a:r>
        </a:p>
      </dgm:t>
    </dgm:pt>
    <dgm:pt modelId="{7C96A049-062C-4AC0-A71D-379098FF4349}" type="parTrans" cxnId="{B86A332C-EAE1-45C6-9C21-EA6B81056860}">
      <dgm:prSet/>
      <dgm:spPr/>
      <dgm:t>
        <a:bodyPr/>
        <a:lstStyle/>
        <a:p>
          <a:endParaRPr lang="en-AU"/>
        </a:p>
      </dgm:t>
    </dgm:pt>
    <dgm:pt modelId="{37E461EF-7A6B-4A5E-9E98-2EF19BBEA950}" type="sibTrans" cxnId="{B86A332C-EAE1-45C6-9C21-EA6B81056860}">
      <dgm:prSet/>
      <dgm:spPr/>
      <dgm:t>
        <a:bodyPr/>
        <a:lstStyle/>
        <a:p>
          <a:endParaRPr lang="en-AU"/>
        </a:p>
      </dgm:t>
    </dgm:pt>
    <dgm:pt modelId="{31DDE013-1AA2-4E6A-B76D-1FB4A4A37D79}">
      <dgm:prSet phldrT="[Text]"/>
      <dgm:spPr/>
      <dgm:t>
        <a:bodyPr/>
        <a:lstStyle/>
        <a:p>
          <a:r>
            <a:rPr lang="en-AU" dirty="0"/>
            <a:t>Meta-analysis</a:t>
          </a:r>
        </a:p>
      </dgm:t>
    </dgm:pt>
    <dgm:pt modelId="{2FF99D72-1C58-401D-812A-BE87B2FFC80C}" type="parTrans" cxnId="{DEEDF393-2C2F-4F6B-B7D6-37BABFD61B2A}">
      <dgm:prSet/>
      <dgm:spPr/>
      <dgm:t>
        <a:bodyPr/>
        <a:lstStyle/>
        <a:p>
          <a:endParaRPr lang="en-AU"/>
        </a:p>
      </dgm:t>
    </dgm:pt>
    <dgm:pt modelId="{70775BDB-EE93-4FC6-86CD-D12A3FC7274C}" type="sibTrans" cxnId="{DEEDF393-2C2F-4F6B-B7D6-37BABFD61B2A}">
      <dgm:prSet/>
      <dgm:spPr/>
      <dgm:t>
        <a:bodyPr/>
        <a:lstStyle/>
        <a:p>
          <a:endParaRPr lang="en-AU"/>
        </a:p>
      </dgm:t>
    </dgm:pt>
    <dgm:pt modelId="{D806E6F6-6179-4DB3-9A81-E88B8F24E064}">
      <dgm:prSet phldrT="[Text]" custT="1"/>
      <dgm:spPr/>
      <dgm:t>
        <a:bodyPr/>
        <a:lstStyle/>
        <a:p>
          <a:r>
            <a:rPr lang="en-AU" sz="1100" dirty="0"/>
            <a:t>Affected other outcomes: depressive symptomatology, life satisfaction, addiction-related harms, psychological distress, coping styles, anxiety symptomatology </a:t>
          </a:r>
        </a:p>
      </dgm:t>
    </dgm:pt>
    <dgm:pt modelId="{647D72B9-FE3B-4448-9BA4-4B0F51ED3231}" type="parTrans" cxnId="{049572F8-A0EB-49F7-8323-87B50C9113D5}">
      <dgm:prSet/>
      <dgm:spPr/>
      <dgm:t>
        <a:bodyPr/>
        <a:lstStyle/>
        <a:p>
          <a:endParaRPr lang="en-AU"/>
        </a:p>
      </dgm:t>
    </dgm:pt>
    <dgm:pt modelId="{F4FC0B10-20A8-475E-A96D-AB448CDA02B7}" type="sibTrans" cxnId="{049572F8-A0EB-49F7-8323-87B50C9113D5}">
      <dgm:prSet/>
      <dgm:spPr/>
      <dgm:t>
        <a:bodyPr/>
        <a:lstStyle/>
        <a:p>
          <a:endParaRPr lang="en-AU"/>
        </a:p>
      </dgm:t>
    </dgm:pt>
    <dgm:pt modelId="{BDA91B37-6C9B-458E-B64F-9E272EDBCBEB}">
      <dgm:prSet phldrT="[Text]" custT="1"/>
      <dgm:spPr/>
      <dgm:t>
        <a:bodyPr/>
        <a:lstStyle/>
        <a:p>
          <a:r>
            <a:rPr lang="en-AU" sz="1400" dirty="0"/>
            <a:t>Manual search of reference lists</a:t>
          </a:r>
        </a:p>
      </dgm:t>
    </dgm:pt>
    <dgm:pt modelId="{B02CFF6D-F146-4C3F-BF24-F7874AF5B16A}" type="parTrans" cxnId="{25EC6715-952D-4A16-A559-4C039DD0745F}">
      <dgm:prSet/>
      <dgm:spPr/>
      <dgm:t>
        <a:bodyPr/>
        <a:lstStyle/>
        <a:p>
          <a:endParaRPr lang="en-AU"/>
        </a:p>
      </dgm:t>
    </dgm:pt>
    <dgm:pt modelId="{6E6DF832-13C8-4D88-81E4-203172B93A02}" type="sibTrans" cxnId="{25EC6715-952D-4A16-A559-4C039DD0745F}">
      <dgm:prSet/>
      <dgm:spPr/>
      <dgm:t>
        <a:bodyPr/>
        <a:lstStyle/>
        <a:p>
          <a:endParaRPr lang="en-AU"/>
        </a:p>
      </dgm:t>
    </dgm:pt>
    <dgm:pt modelId="{3459DA1E-FE91-4533-9FE9-B06F5743429B}">
      <dgm:prSet phldrT="[Text]" custT="1"/>
      <dgm:spPr/>
      <dgm:t>
        <a:bodyPr/>
        <a:lstStyle/>
        <a:p>
          <a:r>
            <a:rPr lang="en-AU" sz="1400" dirty="0"/>
            <a:t>Affected other and addicted person were 18 years or older</a:t>
          </a:r>
          <a:endParaRPr lang="en-AU" sz="900" dirty="0"/>
        </a:p>
      </dgm:t>
    </dgm:pt>
    <dgm:pt modelId="{E330837B-2F1A-43A4-B41E-DB15EC17175B}" type="parTrans" cxnId="{A1B798D9-6846-410A-8032-E977A5F79C84}">
      <dgm:prSet/>
      <dgm:spPr/>
      <dgm:t>
        <a:bodyPr/>
        <a:lstStyle/>
        <a:p>
          <a:endParaRPr lang="en-AU"/>
        </a:p>
      </dgm:t>
    </dgm:pt>
    <dgm:pt modelId="{FB51A8A8-622F-4820-9149-12B9F9F07830}" type="sibTrans" cxnId="{A1B798D9-6846-410A-8032-E977A5F79C84}">
      <dgm:prSet/>
      <dgm:spPr/>
      <dgm:t>
        <a:bodyPr/>
        <a:lstStyle/>
        <a:p>
          <a:endParaRPr lang="en-AU"/>
        </a:p>
      </dgm:t>
    </dgm:pt>
    <dgm:pt modelId="{21E91980-D5CA-4050-BE90-3D84F4CFCF0B}">
      <dgm:prSet phldrT="[Text]"/>
      <dgm:spPr/>
      <dgm:t>
        <a:bodyPr/>
        <a:lstStyle/>
        <a:p>
          <a:endParaRPr lang="en-AU" sz="900" dirty="0"/>
        </a:p>
      </dgm:t>
    </dgm:pt>
    <dgm:pt modelId="{89B10F5B-80DE-4507-80FD-0F02665E8593}" type="parTrans" cxnId="{99AC4CCB-74D8-4485-BA7E-9C6258BB72F2}">
      <dgm:prSet/>
      <dgm:spPr/>
      <dgm:t>
        <a:bodyPr/>
        <a:lstStyle/>
        <a:p>
          <a:endParaRPr lang="en-AU"/>
        </a:p>
      </dgm:t>
    </dgm:pt>
    <dgm:pt modelId="{CB79AD63-E628-4042-A5F5-796F60EE18F2}" type="sibTrans" cxnId="{99AC4CCB-74D8-4485-BA7E-9C6258BB72F2}">
      <dgm:prSet/>
      <dgm:spPr/>
      <dgm:t>
        <a:bodyPr/>
        <a:lstStyle/>
        <a:p>
          <a:endParaRPr lang="en-AU"/>
        </a:p>
      </dgm:t>
    </dgm:pt>
    <dgm:pt modelId="{EED87EFE-BE08-4A20-8934-E1891BF58226}">
      <dgm:prSet phldrT="[Text]" custT="1"/>
      <dgm:spPr/>
      <dgm:t>
        <a:bodyPr/>
        <a:lstStyle/>
        <a:p>
          <a:r>
            <a:rPr lang="en-AU" sz="1100" dirty="0"/>
            <a:t>Addicted person outcomes: frequency of use, treatment entry</a:t>
          </a:r>
        </a:p>
      </dgm:t>
    </dgm:pt>
    <dgm:pt modelId="{418F71B7-718F-40EF-B1B2-68B144DC925E}" type="parTrans" cxnId="{4B6D703C-AC8F-492D-AEC7-B7513FF44F57}">
      <dgm:prSet/>
      <dgm:spPr/>
      <dgm:t>
        <a:bodyPr/>
        <a:lstStyle/>
        <a:p>
          <a:endParaRPr lang="en-AU"/>
        </a:p>
      </dgm:t>
    </dgm:pt>
    <dgm:pt modelId="{7A2B3100-41D0-44BD-861F-8B2943E2CAE2}" type="sibTrans" cxnId="{4B6D703C-AC8F-492D-AEC7-B7513FF44F57}">
      <dgm:prSet/>
      <dgm:spPr/>
      <dgm:t>
        <a:bodyPr/>
        <a:lstStyle/>
        <a:p>
          <a:endParaRPr lang="en-AU"/>
        </a:p>
      </dgm:t>
    </dgm:pt>
    <dgm:pt modelId="{8608D7A7-0489-4408-A8B1-DF5122E57064}">
      <dgm:prSet phldrT="[Text]" custT="1"/>
      <dgm:spPr/>
      <dgm:t>
        <a:bodyPr/>
        <a:lstStyle/>
        <a:p>
          <a:r>
            <a:rPr lang="en-AU" sz="1100" dirty="0"/>
            <a:t>Relationship functioning outcomes: marital/relationship discord</a:t>
          </a:r>
        </a:p>
      </dgm:t>
    </dgm:pt>
    <dgm:pt modelId="{4B9F32A6-6330-47E1-A3E8-A2E139151A1A}" type="parTrans" cxnId="{D9066C55-4C8A-473E-BB56-B2777E37B8D6}">
      <dgm:prSet/>
      <dgm:spPr/>
      <dgm:t>
        <a:bodyPr/>
        <a:lstStyle/>
        <a:p>
          <a:endParaRPr lang="en-AU"/>
        </a:p>
      </dgm:t>
    </dgm:pt>
    <dgm:pt modelId="{095B3C1C-8EE2-4FD2-9122-53C8CA98D7B0}" type="sibTrans" cxnId="{D9066C55-4C8A-473E-BB56-B2777E37B8D6}">
      <dgm:prSet/>
      <dgm:spPr/>
      <dgm:t>
        <a:bodyPr/>
        <a:lstStyle/>
        <a:p>
          <a:endParaRPr lang="en-AU"/>
        </a:p>
      </dgm:t>
    </dgm:pt>
    <dgm:pt modelId="{115DE138-FE21-4F64-BE41-5C011F4B2543}">
      <dgm:prSet phldrT="[Text]" custT="1"/>
      <dgm:spPr/>
      <dgm:t>
        <a:bodyPr/>
        <a:lstStyle/>
        <a:p>
          <a:r>
            <a:rPr lang="en-AU" sz="1400" dirty="0"/>
            <a:t>Data extraction: study descriptives (e.g. country); interventions (e.g. intervention approach); outcomes (e.g. measures employed) and meta-analytical data [e.g. means and standard deviations (SD)]</a:t>
          </a:r>
        </a:p>
      </dgm:t>
    </dgm:pt>
    <dgm:pt modelId="{0DB146C3-C438-45E0-AD24-B6F41A20E355}" type="parTrans" cxnId="{644DB414-C556-498C-96EB-5DD274C7B8BF}">
      <dgm:prSet/>
      <dgm:spPr/>
      <dgm:t>
        <a:bodyPr/>
        <a:lstStyle/>
        <a:p>
          <a:endParaRPr lang="en-AU"/>
        </a:p>
      </dgm:t>
    </dgm:pt>
    <dgm:pt modelId="{E4A2EFC0-A63D-49DF-B199-2A9F54AD39C1}" type="sibTrans" cxnId="{644DB414-C556-498C-96EB-5DD274C7B8BF}">
      <dgm:prSet/>
      <dgm:spPr/>
      <dgm:t>
        <a:bodyPr/>
        <a:lstStyle/>
        <a:p>
          <a:endParaRPr lang="en-AU"/>
        </a:p>
      </dgm:t>
    </dgm:pt>
    <dgm:pt modelId="{9330297B-D2D9-4E93-ACAA-08677A0F651A}">
      <dgm:prSet phldrT="[Text]" custT="1"/>
      <dgm:spPr/>
      <dgm:t>
        <a:bodyPr/>
        <a:lstStyle/>
        <a:p>
          <a:r>
            <a:rPr lang="en-AU" sz="1100" dirty="0"/>
            <a:t>Follow-ups: Post-treatment, short-term (4-11 months)</a:t>
          </a:r>
        </a:p>
      </dgm:t>
    </dgm:pt>
    <dgm:pt modelId="{C1483968-7075-46DB-9790-F9949A9EF7E1}" type="parTrans" cxnId="{4C450EEB-0270-42C6-A461-AE300CDEC2F9}">
      <dgm:prSet/>
      <dgm:spPr/>
      <dgm:t>
        <a:bodyPr/>
        <a:lstStyle/>
        <a:p>
          <a:endParaRPr lang="en-AU"/>
        </a:p>
      </dgm:t>
    </dgm:pt>
    <dgm:pt modelId="{4EB40EF0-297B-4116-A0E8-092107014285}" type="sibTrans" cxnId="{4C450EEB-0270-42C6-A461-AE300CDEC2F9}">
      <dgm:prSet/>
      <dgm:spPr/>
      <dgm:t>
        <a:bodyPr/>
        <a:lstStyle/>
        <a:p>
          <a:endParaRPr lang="en-AU"/>
        </a:p>
      </dgm:t>
    </dgm:pt>
    <dgm:pt modelId="{B2382A1D-C3BA-420B-BDE4-7C863A92D141}">
      <dgm:prSet phldrT="[Text]" custT="1"/>
      <dgm:spPr/>
      <dgm:t>
        <a:bodyPr/>
        <a:lstStyle/>
        <a:p>
          <a:r>
            <a:rPr lang="en-AU" sz="1100" dirty="0"/>
            <a:t>Sensitivity analyses: (1) Addiction type (alcohol); (2) Mode of intervention delivery (therapist-delivered); (3) Therapist-delivered intervention modality (individually delivered); (4) Intervention approach (CRAFT)</a:t>
          </a:r>
        </a:p>
      </dgm:t>
    </dgm:pt>
    <dgm:pt modelId="{5DB4FB2A-1C3C-41F9-9287-5FED1EBBA762}" type="parTrans" cxnId="{860C41D6-FB01-4565-A6FD-3B343256A9BE}">
      <dgm:prSet/>
      <dgm:spPr/>
      <dgm:t>
        <a:bodyPr/>
        <a:lstStyle/>
        <a:p>
          <a:endParaRPr lang="en-AU"/>
        </a:p>
      </dgm:t>
    </dgm:pt>
    <dgm:pt modelId="{689D9718-627B-4575-8E19-A87BD15D2D04}" type="sibTrans" cxnId="{860C41D6-FB01-4565-A6FD-3B343256A9BE}">
      <dgm:prSet/>
      <dgm:spPr/>
      <dgm:t>
        <a:bodyPr/>
        <a:lstStyle/>
        <a:p>
          <a:endParaRPr lang="en-AU"/>
        </a:p>
      </dgm:t>
    </dgm:pt>
    <dgm:pt modelId="{42041844-BB41-4F7D-9F77-BD36E9F561B1}" type="pres">
      <dgm:prSet presAssocID="{79E53D0D-1B5B-41CC-89F5-9745040904F7}" presName="linearFlow" presStyleCnt="0">
        <dgm:presLayoutVars>
          <dgm:dir/>
          <dgm:animLvl val="lvl"/>
          <dgm:resizeHandles val="exact"/>
        </dgm:presLayoutVars>
      </dgm:prSet>
      <dgm:spPr/>
    </dgm:pt>
    <dgm:pt modelId="{7B6C421F-6A85-4F10-BB42-9BA7F3B8AD29}" type="pres">
      <dgm:prSet presAssocID="{FA54A99A-1E18-4B33-99CB-EA338EE76A8B}" presName="composite" presStyleCnt="0"/>
      <dgm:spPr/>
    </dgm:pt>
    <dgm:pt modelId="{429D859A-F220-4BE6-8F80-7B7AEA1722B5}" type="pres">
      <dgm:prSet presAssocID="{FA54A99A-1E18-4B33-99CB-EA338EE76A8B}" presName="parentText" presStyleLbl="alignNode1" presStyleIdx="0" presStyleCnt="4">
        <dgm:presLayoutVars>
          <dgm:chMax val="1"/>
          <dgm:bulletEnabled val="1"/>
        </dgm:presLayoutVars>
      </dgm:prSet>
      <dgm:spPr/>
    </dgm:pt>
    <dgm:pt modelId="{0185906A-ECE0-4009-BC0A-32D359660FD1}" type="pres">
      <dgm:prSet presAssocID="{FA54A99A-1E18-4B33-99CB-EA338EE76A8B}" presName="descendantText" presStyleLbl="alignAcc1" presStyleIdx="0" presStyleCnt="4">
        <dgm:presLayoutVars>
          <dgm:bulletEnabled val="1"/>
        </dgm:presLayoutVars>
      </dgm:prSet>
      <dgm:spPr/>
    </dgm:pt>
    <dgm:pt modelId="{44300252-6C46-45B2-885E-329E207A24E8}" type="pres">
      <dgm:prSet presAssocID="{E903BEED-DB1E-4D70-891F-AFDD0DD75C42}" presName="sp" presStyleCnt="0"/>
      <dgm:spPr/>
    </dgm:pt>
    <dgm:pt modelId="{68F59746-16C6-4778-9D97-D2D7EEFCDAE1}" type="pres">
      <dgm:prSet presAssocID="{90C6BFDA-09E2-43B9-B8DF-5F6644DBEE29}" presName="composite" presStyleCnt="0"/>
      <dgm:spPr/>
    </dgm:pt>
    <dgm:pt modelId="{FB980882-2BD6-48B8-A2E0-0A05B2D363D5}" type="pres">
      <dgm:prSet presAssocID="{90C6BFDA-09E2-43B9-B8DF-5F6644DBEE29}" presName="parentText" presStyleLbl="alignNode1" presStyleIdx="1" presStyleCnt="4">
        <dgm:presLayoutVars>
          <dgm:chMax val="1"/>
          <dgm:bulletEnabled val="1"/>
        </dgm:presLayoutVars>
      </dgm:prSet>
      <dgm:spPr/>
    </dgm:pt>
    <dgm:pt modelId="{6FF73E70-C25D-47AB-A9B5-F2683B5B01BA}" type="pres">
      <dgm:prSet presAssocID="{90C6BFDA-09E2-43B9-B8DF-5F6644DBEE29}" presName="descendantText" presStyleLbl="alignAcc1" presStyleIdx="1" presStyleCnt="4">
        <dgm:presLayoutVars>
          <dgm:bulletEnabled val="1"/>
        </dgm:presLayoutVars>
      </dgm:prSet>
      <dgm:spPr/>
    </dgm:pt>
    <dgm:pt modelId="{A2E4F574-7DE9-43CB-8982-72447C93EA9A}" type="pres">
      <dgm:prSet presAssocID="{C6F3E925-EA9E-4C14-BF52-A8C6091A3916}" presName="sp" presStyleCnt="0"/>
      <dgm:spPr/>
    </dgm:pt>
    <dgm:pt modelId="{16B4887F-E7C3-411E-BE6D-14498B1AB2BF}" type="pres">
      <dgm:prSet presAssocID="{0C6EE019-7352-46D7-B330-8B1B87427279}" presName="composite" presStyleCnt="0"/>
      <dgm:spPr/>
    </dgm:pt>
    <dgm:pt modelId="{76F40F4E-27B9-4117-BE52-823CC0BB56B9}" type="pres">
      <dgm:prSet presAssocID="{0C6EE019-7352-46D7-B330-8B1B87427279}" presName="parentText" presStyleLbl="alignNode1" presStyleIdx="2" presStyleCnt="4">
        <dgm:presLayoutVars>
          <dgm:chMax val="1"/>
          <dgm:bulletEnabled val="1"/>
        </dgm:presLayoutVars>
      </dgm:prSet>
      <dgm:spPr/>
    </dgm:pt>
    <dgm:pt modelId="{1465401A-8026-4FA7-AFF3-AFB8FF070DC2}" type="pres">
      <dgm:prSet presAssocID="{0C6EE019-7352-46D7-B330-8B1B87427279}" presName="descendantText" presStyleLbl="alignAcc1" presStyleIdx="2" presStyleCnt="4">
        <dgm:presLayoutVars>
          <dgm:bulletEnabled val="1"/>
        </dgm:presLayoutVars>
      </dgm:prSet>
      <dgm:spPr/>
    </dgm:pt>
    <dgm:pt modelId="{41C2C628-EE1C-4761-94EF-61057AE3C0B1}" type="pres">
      <dgm:prSet presAssocID="{02E2AB32-B826-4342-B80C-B0E3972587A4}" presName="sp" presStyleCnt="0"/>
      <dgm:spPr/>
    </dgm:pt>
    <dgm:pt modelId="{198B119A-D72F-47B0-ACD0-9F9921ADE1BB}" type="pres">
      <dgm:prSet presAssocID="{31DDE013-1AA2-4E6A-B76D-1FB4A4A37D79}" presName="composite" presStyleCnt="0"/>
      <dgm:spPr/>
    </dgm:pt>
    <dgm:pt modelId="{DB49FC88-E8D3-4625-A7DB-069A77D30D9D}" type="pres">
      <dgm:prSet presAssocID="{31DDE013-1AA2-4E6A-B76D-1FB4A4A37D79}" presName="parentText" presStyleLbl="alignNode1" presStyleIdx="3" presStyleCnt="4">
        <dgm:presLayoutVars>
          <dgm:chMax val="1"/>
          <dgm:bulletEnabled val="1"/>
        </dgm:presLayoutVars>
      </dgm:prSet>
      <dgm:spPr/>
    </dgm:pt>
    <dgm:pt modelId="{9F5D8D3D-05B8-4C83-956D-8E55073F96C5}" type="pres">
      <dgm:prSet presAssocID="{31DDE013-1AA2-4E6A-B76D-1FB4A4A37D79}" presName="descendantText" presStyleLbl="alignAcc1" presStyleIdx="3" presStyleCnt="4" custScaleY="116278">
        <dgm:presLayoutVars>
          <dgm:bulletEnabled val="1"/>
        </dgm:presLayoutVars>
      </dgm:prSet>
      <dgm:spPr/>
    </dgm:pt>
  </dgm:ptLst>
  <dgm:cxnLst>
    <dgm:cxn modelId="{1E114507-DBD6-4D5C-BDF0-5C658216B8C5}" srcId="{FA54A99A-1E18-4B33-99CB-EA338EE76A8B}" destId="{3181ACDB-9412-4BDD-A498-C6C16D719279}" srcOrd="1" destOrd="0" parTransId="{278A243C-C4A1-4634-B918-C22EDBA6E025}" sibTransId="{CE7BB9D1-1599-4F90-99EE-A1077C1C3A15}"/>
    <dgm:cxn modelId="{7EF2F708-2063-4E88-964D-6B7791F0CEDB}" srcId="{79E53D0D-1B5B-41CC-89F5-9745040904F7}" destId="{FA54A99A-1E18-4B33-99CB-EA338EE76A8B}" srcOrd="0" destOrd="0" parTransId="{80496C6C-3814-4FDF-B19C-CB3B8EBEC730}" sibTransId="{E903BEED-DB1E-4D70-891F-AFDD0DD75C42}"/>
    <dgm:cxn modelId="{644DB414-C556-498C-96EB-5DD274C7B8BF}" srcId="{0C6EE019-7352-46D7-B330-8B1B87427279}" destId="{115DE138-FE21-4F64-BE41-5C011F4B2543}" srcOrd="0" destOrd="0" parTransId="{0DB146C3-C438-45E0-AD24-B6F41A20E355}" sibTransId="{E4A2EFC0-A63D-49DF-B199-2A9F54AD39C1}"/>
    <dgm:cxn modelId="{25EC6715-952D-4A16-A559-4C039DD0745F}" srcId="{FA54A99A-1E18-4B33-99CB-EA338EE76A8B}" destId="{BDA91B37-6C9B-458E-B64F-9E272EDBCBEB}" srcOrd="2" destOrd="0" parTransId="{B02CFF6D-F146-4C3F-BF24-F7874AF5B16A}" sibTransId="{6E6DF832-13C8-4D88-81E4-203172B93A02}"/>
    <dgm:cxn modelId="{1D531920-866C-4790-83FF-93470938EED7}" type="presOf" srcId="{EED87EFE-BE08-4A20-8934-E1891BF58226}" destId="{9F5D8D3D-05B8-4C83-956D-8E55073F96C5}" srcOrd="0" destOrd="1" presId="urn:microsoft.com/office/officeart/2005/8/layout/chevron2"/>
    <dgm:cxn modelId="{496E7428-D9EC-4649-8438-837B25880529}" type="presOf" srcId="{B2382A1D-C3BA-420B-BDE4-7C863A92D141}" destId="{9F5D8D3D-05B8-4C83-956D-8E55073F96C5}" srcOrd="0" destOrd="4" presId="urn:microsoft.com/office/officeart/2005/8/layout/chevron2"/>
    <dgm:cxn modelId="{B86A332C-EAE1-45C6-9C21-EA6B81056860}" srcId="{0C6EE019-7352-46D7-B330-8B1B87427279}" destId="{33F8AEB8-D1B6-43BF-9784-7B552C6686B8}" srcOrd="1" destOrd="0" parTransId="{7C96A049-062C-4AC0-A71D-379098FF4349}" sibTransId="{37E461EF-7A6B-4A5E-9E98-2EF19BBEA950}"/>
    <dgm:cxn modelId="{4B6D703C-AC8F-492D-AEC7-B7513FF44F57}" srcId="{31DDE013-1AA2-4E6A-B76D-1FB4A4A37D79}" destId="{EED87EFE-BE08-4A20-8934-E1891BF58226}" srcOrd="1" destOrd="0" parTransId="{418F71B7-718F-40EF-B1B2-68B144DC925E}" sibTransId="{7A2B3100-41D0-44BD-861F-8B2943E2CAE2}"/>
    <dgm:cxn modelId="{7D6AB95C-D8E9-4B43-B153-90322FB8B267}" type="presOf" srcId="{42652E34-D1EC-4FEF-BE56-1D035C0B10E6}" destId="{6FF73E70-C25D-47AB-A9B5-F2683B5B01BA}" srcOrd="0" destOrd="1" presId="urn:microsoft.com/office/officeart/2005/8/layout/chevron2"/>
    <dgm:cxn modelId="{91E39162-F0C1-4224-80DE-868B3A8EB038}" srcId="{90C6BFDA-09E2-43B9-B8DF-5F6644DBEE29}" destId="{E8BD964A-A08F-4F53-B522-893CC87E5C7E}" srcOrd="0" destOrd="0" parTransId="{D360AE1B-78A0-408A-9FD7-2C528D301E9A}" sibTransId="{BCBA1A3A-1F40-4233-8BCC-9D69970008C9}"/>
    <dgm:cxn modelId="{9D206045-5066-4026-A6F2-81291D15B52F}" type="presOf" srcId="{21E91980-D5CA-4050-BE90-3D84F4CFCF0B}" destId="{6FF73E70-C25D-47AB-A9B5-F2683B5B01BA}" srcOrd="0" destOrd="3" presId="urn:microsoft.com/office/officeart/2005/8/layout/chevron2"/>
    <dgm:cxn modelId="{F24B7D66-90A3-4CF3-95B0-27FD650422DD}" type="presOf" srcId="{FA54A99A-1E18-4B33-99CB-EA338EE76A8B}" destId="{429D859A-F220-4BE6-8F80-7B7AEA1722B5}" srcOrd="0" destOrd="0" presId="urn:microsoft.com/office/officeart/2005/8/layout/chevron2"/>
    <dgm:cxn modelId="{E821B24B-E827-4742-A3D4-020288C80493}" type="presOf" srcId="{33F8AEB8-D1B6-43BF-9784-7B552C6686B8}" destId="{1465401A-8026-4FA7-AFF3-AFB8FF070DC2}" srcOrd="0" destOrd="1" presId="urn:microsoft.com/office/officeart/2005/8/layout/chevron2"/>
    <dgm:cxn modelId="{C49FCF54-92A6-4716-B378-BFB186533C3A}" type="presOf" srcId="{D3DBFFCD-5176-4215-B1F6-A94FDDFA7CEB}" destId="{0185906A-ECE0-4009-BC0A-32D359660FD1}" srcOrd="0" destOrd="0" presId="urn:microsoft.com/office/officeart/2005/8/layout/chevron2"/>
    <dgm:cxn modelId="{D9066C55-4C8A-473E-BB56-B2777E37B8D6}" srcId="{31DDE013-1AA2-4E6A-B76D-1FB4A4A37D79}" destId="{8608D7A7-0489-4408-A8B1-DF5122E57064}" srcOrd="2" destOrd="0" parTransId="{4B9F32A6-6330-47E1-A3E8-A2E139151A1A}" sibTransId="{095B3C1C-8EE2-4FD2-9122-53C8CA98D7B0}"/>
    <dgm:cxn modelId="{DEEDF393-2C2F-4F6B-B7D6-37BABFD61B2A}" srcId="{79E53D0D-1B5B-41CC-89F5-9745040904F7}" destId="{31DDE013-1AA2-4E6A-B76D-1FB4A4A37D79}" srcOrd="3" destOrd="0" parTransId="{2FF99D72-1C58-401D-812A-BE87B2FFC80C}" sibTransId="{70775BDB-EE93-4FC6-86CD-D12A3FC7274C}"/>
    <dgm:cxn modelId="{939424A5-E6CB-4616-A35B-217EBFA5DA55}" type="presOf" srcId="{90C6BFDA-09E2-43B9-B8DF-5F6644DBEE29}" destId="{FB980882-2BD6-48B8-A2E0-0A05B2D363D5}" srcOrd="0" destOrd="0" presId="urn:microsoft.com/office/officeart/2005/8/layout/chevron2"/>
    <dgm:cxn modelId="{19D258B1-670C-48F0-B0C9-08F1404489EB}" type="presOf" srcId="{E8BD964A-A08F-4F53-B522-893CC87E5C7E}" destId="{6FF73E70-C25D-47AB-A9B5-F2683B5B01BA}" srcOrd="0" destOrd="0" presId="urn:microsoft.com/office/officeart/2005/8/layout/chevron2"/>
    <dgm:cxn modelId="{0B0931B6-D876-4B2B-8E8F-0B991E08F7C9}" type="presOf" srcId="{0C6EE019-7352-46D7-B330-8B1B87427279}" destId="{76F40F4E-27B9-4117-BE52-823CC0BB56B9}" srcOrd="0" destOrd="0" presId="urn:microsoft.com/office/officeart/2005/8/layout/chevron2"/>
    <dgm:cxn modelId="{C470C2C8-36A9-47AC-BFD3-FB1C1B7B794E}" type="presOf" srcId="{31DDE013-1AA2-4E6A-B76D-1FB4A4A37D79}" destId="{DB49FC88-E8D3-4625-A7DB-069A77D30D9D}" srcOrd="0" destOrd="0" presId="urn:microsoft.com/office/officeart/2005/8/layout/chevron2"/>
    <dgm:cxn modelId="{D1A3BDCA-53D0-40E9-8911-5B4B1AD2EAF1}" type="presOf" srcId="{3459DA1E-FE91-4533-9FE9-B06F5743429B}" destId="{6FF73E70-C25D-47AB-A9B5-F2683B5B01BA}" srcOrd="0" destOrd="2" presId="urn:microsoft.com/office/officeart/2005/8/layout/chevron2"/>
    <dgm:cxn modelId="{99AC4CCB-74D8-4485-BA7E-9C6258BB72F2}" srcId="{90C6BFDA-09E2-43B9-B8DF-5F6644DBEE29}" destId="{21E91980-D5CA-4050-BE90-3D84F4CFCF0B}" srcOrd="3" destOrd="0" parTransId="{89B10F5B-80DE-4507-80FD-0F02665E8593}" sibTransId="{CB79AD63-E628-4042-A5F5-796F60EE18F2}"/>
    <dgm:cxn modelId="{6BCA72D5-7975-4582-83C5-E2537239F8BC}" srcId="{90C6BFDA-09E2-43B9-B8DF-5F6644DBEE29}" destId="{42652E34-D1EC-4FEF-BE56-1D035C0B10E6}" srcOrd="1" destOrd="0" parTransId="{5C699F5D-1F24-49E6-A101-9742C2526E88}" sibTransId="{F7380230-C295-4A09-AD35-CC13A4E29F0A}"/>
    <dgm:cxn modelId="{860C41D6-FB01-4565-A6FD-3B343256A9BE}" srcId="{31DDE013-1AA2-4E6A-B76D-1FB4A4A37D79}" destId="{B2382A1D-C3BA-420B-BDE4-7C863A92D141}" srcOrd="4" destOrd="0" parTransId="{5DB4FB2A-1C3C-41F9-9287-5FED1EBBA762}" sibTransId="{689D9718-627B-4575-8E19-A87BD15D2D04}"/>
    <dgm:cxn modelId="{02CFE6D7-39A4-4529-9E21-F688FB301438}" type="presOf" srcId="{115DE138-FE21-4F64-BE41-5C011F4B2543}" destId="{1465401A-8026-4FA7-AFF3-AFB8FF070DC2}" srcOrd="0" destOrd="0" presId="urn:microsoft.com/office/officeart/2005/8/layout/chevron2"/>
    <dgm:cxn modelId="{A1B798D9-6846-410A-8032-E977A5F79C84}" srcId="{90C6BFDA-09E2-43B9-B8DF-5F6644DBEE29}" destId="{3459DA1E-FE91-4533-9FE9-B06F5743429B}" srcOrd="2" destOrd="0" parTransId="{E330837B-2F1A-43A4-B41E-DB15EC17175B}" sibTransId="{FB51A8A8-622F-4820-9149-12B9F9F07830}"/>
    <dgm:cxn modelId="{0CD5E3DC-92BF-427C-8E75-F91A25DE1F2B}" type="presOf" srcId="{BDA91B37-6C9B-458E-B64F-9E272EDBCBEB}" destId="{0185906A-ECE0-4009-BC0A-32D359660FD1}" srcOrd="0" destOrd="2" presId="urn:microsoft.com/office/officeart/2005/8/layout/chevron2"/>
    <dgm:cxn modelId="{4142A8E3-488D-47AF-8F51-D9804E90F0CA}" srcId="{FA54A99A-1E18-4B33-99CB-EA338EE76A8B}" destId="{D3DBFFCD-5176-4215-B1F6-A94FDDFA7CEB}" srcOrd="0" destOrd="0" parTransId="{7C36BE1E-9751-4842-8314-24564528F86C}" sibTransId="{182F20E8-3363-4C27-84C8-FC0032065702}"/>
    <dgm:cxn modelId="{D611AEE9-99FB-45B4-B29E-F2B0A9F0410A}" type="presOf" srcId="{79E53D0D-1B5B-41CC-89F5-9745040904F7}" destId="{42041844-BB41-4F7D-9F77-BD36E9F561B1}" srcOrd="0" destOrd="0" presId="urn:microsoft.com/office/officeart/2005/8/layout/chevron2"/>
    <dgm:cxn modelId="{4C450EEB-0270-42C6-A461-AE300CDEC2F9}" srcId="{31DDE013-1AA2-4E6A-B76D-1FB4A4A37D79}" destId="{9330297B-D2D9-4E93-ACAA-08677A0F651A}" srcOrd="3" destOrd="0" parTransId="{C1483968-7075-46DB-9790-F9949A9EF7E1}" sibTransId="{4EB40EF0-297B-4116-A0E8-092107014285}"/>
    <dgm:cxn modelId="{468266EB-79CA-459A-88AE-6E4DC4E155D4}" type="presOf" srcId="{D806E6F6-6179-4DB3-9A81-E88B8F24E064}" destId="{9F5D8D3D-05B8-4C83-956D-8E55073F96C5}" srcOrd="0" destOrd="0" presId="urn:microsoft.com/office/officeart/2005/8/layout/chevron2"/>
    <dgm:cxn modelId="{D03E38ED-2D67-4317-A6FC-330886C4C7AA}" type="presOf" srcId="{9330297B-D2D9-4E93-ACAA-08677A0F651A}" destId="{9F5D8D3D-05B8-4C83-956D-8E55073F96C5}" srcOrd="0" destOrd="3" presId="urn:microsoft.com/office/officeart/2005/8/layout/chevron2"/>
    <dgm:cxn modelId="{24D484ED-0633-443B-9BC1-AF55E44EE6AD}" srcId="{79E53D0D-1B5B-41CC-89F5-9745040904F7}" destId="{90C6BFDA-09E2-43B9-B8DF-5F6644DBEE29}" srcOrd="1" destOrd="0" parTransId="{7BFACE52-4CF7-43F5-B91F-A394607778DB}" sibTransId="{C6F3E925-EA9E-4C14-BF52-A8C6091A3916}"/>
    <dgm:cxn modelId="{209C26F2-8E7D-4D8A-B93D-0F51506371B8}" srcId="{79E53D0D-1B5B-41CC-89F5-9745040904F7}" destId="{0C6EE019-7352-46D7-B330-8B1B87427279}" srcOrd="2" destOrd="0" parTransId="{C1D53C80-2324-4DB6-AC6A-E888FC3F0528}" sibTransId="{02E2AB32-B826-4342-B80C-B0E3972587A4}"/>
    <dgm:cxn modelId="{FCDFF1F6-D5F0-49C1-BB44-39E8ED29E779}" type="presOf" srcId="{8608D7A7-0489-4408-A8B1-DF5122E57064}" destId="{9F5D8D3D-05B8-4C83-956D-8E55073F96C5}" srcOrd="0" destOrd="2" presId="urn:microsoft.com/office/officeart/2005/8/layout/chevron2"/>
    <dgm:cxn modelId="{049572F8-A0EB-49F7-8323-87B50C9113D5}" srcId="{31DDE013-1AA2-4E6A-B76D-1FB4A4A37D79}" destId="{D806E6F6-6179-4DB3-9A81-E88B8F24E064}" srcOrd="0" destOrd="0" parTransId="{647D72B9-FE3B-4448-9BA4-4B0F51ED3231}" sibTransId="{F4FC0B10-20A8-475E-A96D-AB448CDA02B7}"/>
    <dgm:cxn modelId="{5FD0FEF8-7BEE-4AB8-A4DE-7F1D19444127}" type="presOf" srcId="{3181ACDB-9412-4BDD-A498-C6C16D719279}" destId="{0185906A-ECE0-4009-BC0A-32D359660FD1}" srcOrd="0" destOrd="1" presId="urn:microsoft.com/office/officeart/2005/8/layout/chevron2"/>
    <dgm:cxn modelId="{BFFF5B61-5083-4708-9AA3-F9D1ED058D6B}" type="presParOf" srcId="{42041844-BB41-4F7D-9F77-BD36E9F561B1}" destId="{7B6C421F-6A85-4F10-BB42-9BA7F3B8AD29}" srcOrd="0" destOrd="0" presId="urn:microsoft.com/office/officeart/2005/8/layout/chevron2"/>
    <dgm:cxn modelId="{9013D359-5DB4-403F-A3D3-57657E6F4F91}" type="presParOf" srcId="{7B6C421F-6A85-4F10-BB42-9BA7F3B8AD29}" destId="{429D859A-F220-4BE6-8F80-7B7AEA1722B5}" srcOrd="0" destOrd="0" presId="urn:microsoft.com/office/officeart/2005/8/layout/chevron2"/>
    <dgm:cxn modelId="{24059DDE-0A61-48E2-8E6C-DDD3C2841D22}" type="presParOf" srcId="{7B6C421F-6A85-4F10-BB42-9BA7F3B8AD29}" destId="{0185906A-ECE0-4009-BC0A-32D359660FD1}" srcOrd="1" destOrd="0" presId="urn:microsoft.com/office/officeart/2005/8/layout/chevron2"/>
    <dgm:cxn modelId="{0B28E5A1-9AE4-4928-ACA2-6169B729ADD6}" type="presParOf" srcId="{42041844-BB41-4F7D-9F77-BD36E9F561B1}" destId="{44300252-6C46-45B2-885E-329E207A24E8}" srcOrd="1" destOrd="0" presId="urn:microsoft.com/office/officeart/2005/8/layout/chevron2"/>
    <dgm:cxn modelId="{C8A75675-7105-4B29-9165-4A5681BD91D4}" type="presParOf" srcId="{42041844-BB41-4F7D-9F77-BD36E9F561B1}" destId="{68F59746-16C6-4778-9D97-D2D7EEFCDAE1}" srcOrd="2" destOrd="0" presId="urn:microsoft.com/office/officeart/2005/8/layout/chevron2"/>
    <dgm:cxn modelId="{39AC2A1D-5348-40C4-B484-9C640B1BEF04}" type="presParOf" srcId="{68F59746-16C6-4778-9D97-D2D7EEFCDAE1}" destId="{FB980882-2BD6-48B8-A2E0-0A05B2D363D5}" srcOrd="0" destOrd="0" presId="urn:microsoft.com/office/officeart/2005/8/layout/chevron2"/>
    <dgm:cxn modelId="{18E06253-073C-40A7-875B-C148D0D0C402}" type="presParOf" srcId="{68F59746-16C6-4778-9D97-D2D7EEFCDAE1}" destId="{6FF73E70-C25D-47AB-A9B5-F2683B5B01BA}" srcOrd="1" destOrd="0" presId="urn:microsoft.com/office/officeart/2005/8/layout/chevron2"/>
    <dgm:cxn modelId="{26C70572-B0E9-4BA4-91E1-D32F951FA656}" type="presParOf" srcId="{42041844-BB41-4F7D-9F77-BD36E9F561B1}" destId="{A2E4F574-7DE9-43CB-8982-72447C93EA9A}" srcOrd="3" destOrd="0" presId="urn:microsoft.com/office/officeart/2005/8/layout/chevron2"/>
    <dgm:cxn modelId="{BBCFADAC-4435-41C7-AD99-BFD93FB51FB5}" type="presParOf" srcId="{42041844-BB41-4F7D-9F77-BD36E9F561B1}" destId="{16B4887F-E7C3-411E-BE6D-14498B1AB2BF}" srcOrd="4" destOrd="0" presId="urn:microsoft.com/office/officeart/2005/8/layout/chevron2"/>
    <dgm:cxn modelId="{E0E35A46-B93D-42E0-85DC-0E64F6FC44CA}" type="presParOf" srcId="{16B4887F-E7C3-411E-BE6D-14498B1AB2BF}" destId="{76F40F4E-27B9-4117-BE52-823CC0BB56B9}" srcOrd="0" destOrd="0" presId="urn:microsoft.com/office/officeart/2005/8/layout/chevron2"/>
    <dgm:cxn modelId="{13D74BDE-6E23-4D0D-A681-8673A0026E4A}" type="presParOf" srcId="{16B4887F-E7C3-411E-BE6D-14498B1AB2BF}" destId="{1465401A-8026-4FA7-AFF3-AFB8FF070DC2}" srcOrd="1" destOrd="0" presId="urn:microsoft.com/office/officeart/2005/8/layout/chevron2"/>
    <dgm:cxn modelId="{A8817D5D-A812-4E39-A7C9-B485CEC323E0}" type="presParOf" srcId="{42041844-BB41-4F7D-9F77-BD36E9F561B1}" destId="{41C2C628-EE1C-4761-94EF-61057AE3C0B1}" srcOrd="5" destOrd="0" presId="urn:microsoft.com/office/officeart/2005/8/layout/chevron2"/>
    <dgm:cxn modelId="{30EBA220-0B6B-412D-8897-29E7BFD9A85E}" type="presParOf" srcId="{42041844-BB41-4F7D-9F77-BD36E9F561B1}" destId="{198B119A-D72F-47B0-ACD0-9F9921ADE1BB}" srcOrd="6" destOrd="0" presId="urn:microsoft.com/office/officeart/2005/8/layout/chevron2"/>
    <dgm:cxn modelId="{80ED2435-AEE8-4140-87E2-0EB3187459AF}" type="presParOf" srcId="{198B119A-D72F-47B0-ACD0-9F9921ADE1BB}" destId="{DB49FC88-E8D3-4625-A7DB-069A77D30D9D}" srcOrd="0" destOrd="0" presId="urn:microsoft.com/office/officeart/2005/8/layout/chevron2"/>
    <dgm:cxn modelId="{1EBC1BDF-C21B-4225-949B-789DFBFD529B}" type="presParOf" srcId="{198B119A-D72F-47B0-ACD0-9F9921ADE1BB}" destId="{9F5D8D3D-05B8-4C83-956D-8E55073F96C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C98FDE-40E3-4AFB-8073-C4DBCF370C29}" type="doc">
      <dgm:prSet loTypeId="urn:microsoft.com/office/officeart/2005/8/layout/vList6" loCatId="list" qsTypeId="urn:microsoft.com/office/officeart/2005/8/quickstyle/simple1" qsCatId="simple" csTypeId="urn:microsoft.com/office/officeart/2005/8/colors/accent1_5" csCatId="accent1" phldr="1"/>
      <dgm:spPr/>
      <dgm:t>
        <a:bodyPr/>
        <a:lstStyle/>
        <a:p>
          <a:endParaRPr lang="en-AU"/>
        </a:p>
      </dgm:t>
    </dgm:pt>
    <dgm:pt modelId="{50CC273F-8A5C-4383-BE2E-F3DD67287834}">
      <dgm:prSet phldrT="[Text]"/>
      <dgm:spPr/>
      <dgm:t>
        <a:bodyPr/>
        <a:lstStyle/>
        <a:p>
          <a:r>
            <a:rPr lang="en-AU" dirty="0"/>
            <a:t>Addiction type: Alcohol</a:t>
          </a:r>
        </a:p>
      </dgm:t>
    </dgm:pt>
    <dgm:pt modelId="{8BFA916A-3C48-4F99-9A6A-A82AA8DEE8DB}" type="parTrans" cxnId="{49CE52D6-2DFB-41A8-973D-495F9801AB86}">
      <dgm:prSet/>
      <dgm:spPr/>
      <dgm:t>
        <a:bodyPr/>
        <a:lstStyle/>
        <a:p>
          <a:endParaRPr lang="en-AU"/>
        </a:p>
      </dgm:t>
    </dgm:pt>
    <dgm:pt modelId="{C82EE30C-CA26-4A6A-815C-753E3DAB4A60}" type="sibTrans" cxnId="{49CE52D6-2DFB-41A8-973D-495F9801AB86}">
      <dgm:prSet/>
      <dgm:spPr/>
      <dgm:t>
        <a:bodyPr/>
        <a:lstStyle/>
        <a:p>
          <a:endParaRPr lang="en-AU"/>
        </a:p>
      </dgm:t>
    </dgm:pt>
    <dgm:pt modelId="{8372EEF0-6329-4E39-8125-7786625141EA}">
      <dgm:prSet phldrT="[Text]"/>
      <dgm:spPr/>
      <dgm:t>
        <a:bodyPr/>
        <a:lstStyle/>
        <a:p>
          <a:r>
            <a:rPr lang="en-AU" dirty="0"/>
            <a:t>AO depressive symptoms but not life satisfaction</a:t>
          </a:r>
        </a:p>
      </dgm:t>
    </dgm:pt>
    <dgm:pt modelId="{099030BD-3256-4E0D-A34A-A0FFB740AE8D}" type="parTrans" cxnId="{B1636D16-A9ED-4B08-AA25-3A0F26429416}">
      <dgm:prSet/>
      <dgm:spPr/>
      <dgm:t>
        <a:bodyPr/>
        <a:lstStyle/>
        <a:p>
          <a:endParaRPr lang="en-AU"/>
        </a:p>
      </dgm:t>
    </dgm:pt>
    <dgm:pt modelId="{8E0BF38D-99FF-4121-BC09-9591AFFAA8E2}" type="sibTrans" cxnId="{B1636D16-A9ED-4B08-AA25-3A0F26429416}">
      <dgm:prSet/>
      <dgm:spPr/>
      <dgm:t>
        <a:bodyPr/>
        <a:lstStyle/>
        <a:p>
          <a:endParaRPr lang="en-AU"/>
        </a:p>
      </dgm:t>
    </dgm:pt>
    <dgm:pt modelId="{58621729-8335-48A0-A033-D81A0F404269}">
      <dgm:prSet phldrT="[Text]"/>
      <dgm:spPr/>
      <dgm:t>
        <a:bodyPr/>
        <a:lstStyle/>
        <a:p>
          <a:r>
            <a:rPr lang="en-AU" dirty="0"/>
            <a:t>AP treatment entry</a:t>
          </a:r>
        </a:p>
      </dgm:t>
    </dgm:pt>
    <dgm:pt modelId="{8E50349A-AF12-4C26-8D66-7A6A2F8F86F5}" type="parTrans" cxnId="{BD62ED83-23D4-49E7-A3E5-C2666D054C0B}">
      <dgm:prSet/>
      <dgm:spPr/>
      <dgm:t>
        <a:bodyPr/>
        <a:lstStyle/>
        <a:p>
          <a:endParaRPr lang="en-AU"/>
        </a:p>
      </dgm:t>
    </dgm:pt>
    <dgm:pt modelId="{905C90B3-EAD5-40FC-9679-4B3BC7CFB784}" type="sibTrans" cxnId="{BD62ED83-23D4-49E7-A3E5-C2666D054C0B}">
      <dgm:prSet/>
      <dgm:spPr/>
      <dgm:t>
        <a:bodyPr/>
        <a:lstStyle/>
        <a:p>
          <a:endParaRPr lang="en-AU"/>
        </a:p>
      </dgm:t>
    </dgm:pt>
    <dgm:pt modelId="{41DE2BBE-399D-42FA-9362-00B61690E0C4}">
      <dgm:prSet phldrT="[Text]"/>
      <dgm:spPr/>
      <dgm:t>
        <a:bodyPr/>
        <a:lstStyle/>
        <a:p>
          <a:r>
            <a:rPr lang="en-AU" dirty="0"/>
            <a:t>Mode of intervention delivery: Therapist-delivered</a:t>
          </a:r>
        </a:p>
      </dgm:t>
    </dgm:pt>
    <dgm:pt modelId="{8C7566AF-E572-4CEE-AB84-7B26185F66E0}" type="parTrans" cxnId="{2BBA59CE-AC2D-42A2-8F26-B7CC3E8475D2}">
      <dgm:prSet/>
      <dgm:spPr/>
      <dgm:t>
        <a:bodyPr/>
        <a:lstStyle/>
        <a:p>
          <a:endParaRPr lang="en-AU"/>
        </a:p>
      </dgm:t>
    </dgm:pt>
    <dgm:pt modelId="{11F9ADC2-04AB-4A00-9EF1-FA0F05ECE6C0}" type="sibTrans" cxnId="{2BBA59CE-AC2D-42A2-8F26-B7CC3E8475D2}">
      <dgm:prSet/>
      <dgm:spPr/>
      <dgm:t>
        <a:bodyPr/>
        <a:lstStyle/>
        <a:p>
          <a:endParaRPr lang="en-AU"/>
        </a:p>
      </dgm:t>
    </dgm:pt>
    <dgm:pt modelId="{D5C9A25D-E209-4D84-8740-55E484BA8C2A}">
      <dgm:prSet phldrT="[Text]"/>
      <dgm:spPr/>
      <dgm:t>
        <a:bodyPr/>
        <a:lstStyle/>
        <a:p>
          <a:r>
            <a:rPr lang="en-AU" dirty="0"/>
            <a:t>AO depressive symptoms but not life satisfaction</a:t>
          </a:r>
        </a:p>
      </dgm:t>
    </dgm:pt>
    <dgm:pt modelId="{EFFB4797-4199-4C36-950D-A7E901F26B6D}" type="parTrans" cxnId="{FFC2FDD9-4DEB-4C61-BF54-C08197FE3A31}">
      <dgm:prSet/>
      <dgm:spPr/>
      <dgm:t>
        <a:bodyPr/>
        <a:lstStyle/>
        <a:p>
          <a:endParaRPr lang="en-AU"/>
        </a:p>
      </dgm:t>
    </dgm:pt>
    <dgm:pt modelId="{7095D982-9AB2-4184-A156-9769282DBF8F}" type="sibTrans" cxnId="{FFC2FDD9-4DEB-4C61-BF54-C08197FE3A31}">
      <dgm:prSet/>
      <dgm:spPr/>
      <dgm:t>
        <a:bodyPr/>
        <a:lstStyle/>
        <a:p>
          <a:endParaRPr lang="en-AU"/>
        </a:p>
      </dgm:t>
    </dgm:pt>
    <dgm:pt modelId="{C9B23D5B-5CEE-4E6E-9B84-4710885B6120}">
      <dgm:prSet phldrT="[Text]"/>
      <dgm:spPr/>
      <dgm:t>
        <a:bodyPr/>
        <a:lstStyle/>
        <a:p>
          <a:r>
            <a:rPr lang="en-AU" dirty="0"/>
            <a:t>Marital/relationship discord</a:t>
          </a:r>
        </a:p>
      </dgm:t>
    </dgm:pt>
    <dgm:pt modelId="{02AB5FBE-17F9-4D58-9B62-8DC7A5C6E193}" type="parTrans" cxnId="{BC675E0E-24F2-4986-B461-1326AC605DA6}">
      <dgm:prSet/>
      <dgm:spPr/>
      <dgm:t>
        <a:bodyPr/>
        <a:lstStyle/>
        <a:p>
          <a:endParaRPr lang="en-AU"/>
        </a:p>
      </dgm:t>
    </dgm:pt>
    <dgm:pt modelId="{0FAB0C6A-1315-48FA-B44F-C095C6DB03A8}" type="sibTrans" cxnId="{BC675E0E-24F2-4986-B461-1326AC605DA6}">
      <dgm:prSet/>
      <dgm:spPr/>
      <dgm:t>
        <a:bodyPr/>
        <a:lstStyle/>
        <a:p>
          <a:endParaRPr lang="en-AU"/>
        </a:p>
      </dgm:t>
    </dgm:pt>
    <dgm:pt modelId="{F617E629-F5FE-44F7-BA0B-E91841D716B5}">
      <dgm:prSet phldrT="[Text]"/>
      <dgm:spPr/>
      <dgm:t>
        <a:bodyPr/>
        <a:lstStyle/>
        <a:p>
          <a:r>
            <a:rPr lang="en-AU" dirty="0"/>
            <a:t>Marital/relationship discord</a:t>
          </a:r>
        </a:p>
      </dgm:t>
    </dgm:pt>
    <dgm:pt modelId="{143BC156-5FFA-4F87-8476-13B05E44E4D5}" type="parTrans" cxnId="{DD60F663-1611-4551-83AF-BF4B3ACD90B9}">
      <dgm:prSet/>
      <dgm:spPr/>
      <dgm:t>
        <a:bodyPr/>
        <a:lstStyle/>
        <a:p>
          <a:endParaRPr lang="en-AU"/>
        </a:p>
      </dgm:t>
    </dgm:pt>
    <dgm:pt modelId="{C2034064-1288-418E-A3F3-C594870F818A}" type="sibTrans" cxnId="{DD60F663-1611-4551-83AF-BF4B3ACD90B9}">
      <dgm:prSet/>
      <dgm:spPr/>
      <dgm:t>
        <a:bodyPr/>
        <a:lstStyle/>
        <a:p>
          <a:endParaRPr lang="en-AU"/>
        </a:p>
      </dgm:t>
    </dgm:pt>
    <dgm:pt modelId="{E0597278-C3CF-4010-BFE5-06EDB2CDD493}" type="pres">
      <dgm:prSet presAssocID="{89C98FDE-40E3-4AFB-8073-C4DBCF370C29}" presName="Name0" presStyleCnt="0">
        <dgm:presLayoutVars>
          <dgm:dir/>
          <dgm:animLvl val="lvl"/>
          <dgm:resizeHandles/>
        </dgm:presLayoutVars>
      </dgm:prSet>
      <dgm:spPr/>
    </dgm:pt>
    <dgm:pt modelId="{AA1ED89D-09F7-4FFB-9B82-D146F1D3B92B}" type="pres">
      <dgm:prSet presAssocID="{50CC273F-8A5C-4383-BE2E-F3DD67287834}" presName="linNode" presStyleCnt="0"/>
      <dgm:spPr/>
    </dgm:pt>
    <dgm:pt modelId="{6CE78512-E6D4-42C5-A97F-0966CC9EE16C}" type="pres">
      <dgm:prSet presAssocID="{50CC273F-8A5C-4383-BE2E-F3DD67287834}" presName="parentShp" presStyleLbl="node1" presStyleIdx="0" presStyleCnt="2">
        <dgm:presLayoutVars>
          <dgm:bulletEnabled val="1"/>
        </dgm:presLayoutVars>
      </dgm:prSet>
      <dgm:spPr/>
    </dgm:pt>
    <dgm:pt modelId="{B40713D1-06E9-4A26-B010-A0837707A5B9}" type="pres">
      <dgm:prSet presAssocID="{50CC273F-8A5C-4383-BE2E-F3DD67287834}" presName="childShp" presStyleLbl="bgAccFollowNode1" presStyleIdx="0" presStyleCnt="2">
        <dgm:presLayoutVars>
          <dgm:bulletEnabled val="1"/>
        </dgm:presLayoutVars>
      </dgm:prSet>
      <dgm:spPr/>
    </dgm:pt>
    <dgm:pt modelId="{FC5EA8C4-BBF2-4FCE-882F-578C8F479B1D}" type="pres">
      <dgm:prSet presAssocID="{C82EE30C-CA26-4A6A-815C-753E3DAB4A60}" presName="spacing" presStyleCnt="0"/>
      <dgm:spPr/>
    </dgm:pt>
    <dgm:pt modelId="{2E0B3EAD-FCFE-428D-8E55-F1DB5A01D07A}" type="pres">
      <dgm:prSet presAssocID="{41DE2BBE-399D-42FA-9362-00B61690E0C4}" presName="linNode" presStyleCnt="0"/>
      <dgm:spPr/>
    </dgm:pt>
    <dgm:pt modelId="{3E8127B1-3399-4911-88BD-AD0D6BE8E2BC}" type="pres">
      <dgm:prSet presAssocID="{41DE2BBE-399D-42FA-9362-00B61690E0C4}" presName="parentShp" presStyleLbl="node1" presStyleIdx="1" presStyleCnt="2">
        <dgm:presLayoutVars>
          <dgm:bulletEnabled val="1"/>
        </dgm:presLayoutVars>
      </dgm:prSet>
      <dgm:spPr/>
    </dgm:pt>
    <dgm:pt modelId="{2A76BD3D-985B-4A9B-9A9A-A4DC562D9D44}" type="pres">
      <dgm:prSet presAssocID="{41DE2BBE-399D-42FA-9362-00B61690E0C4}" presName="childShp" presStyleLbl="bgAccFollowNode1" presStyleIdx="1" presStyleCnt="2">
        <dgm:presLayoutVars>
          <dgm:bulletEnabled val="1"/>
        </dgm:presLayoutVars>
      </dgm:prSet>
      <dgm:spPr/>
    </dgm:pt>
  </dgm:ptLst>
  <dgm:cxnLst>
    <dgm:cxn modelId="{86EAF30D-36F9-42A0-AD97-2D10FE862006}" type="presOf" srcId="{D5C9A25D-E209-4D84-8740-55E484BA8C2A}" destId="{2A76BD3D-985B-4A9B-9A9A-A4DC562D9D44}" srcOrd="0" destOrd="0" presId="urn:microsoft.com/office/officeart/2005/8/layout/vList6"/>
    <dgm:cxn modelId="{BC675E0E-24F2-4986-B461-1326AC605DA6}" srcId="{41DE2BBE-399D-42FA-9362-00B61690E0C4}" destId="{C9B23D5B-5CEE-4E6E-9B84-4710885B6120}" srcOrd="1" destOrd="0" parTransId="{02AB5FBE-17F9-4D58-9B62-8DC7A5C6E193}" sibTransId="{0FAB0C6A-1315-48FA-B44F-C095C6DB03A8}"/>
    <dgm:cxn modelId="{B1636D16-A9ED-4B08-AA25-3A0F26429416}" srcId="{50CC273F-8A5C-4383-BE2E-F3DD67287834}" destId="{8372EEF0-6329-4E39-8125-7786625141EA}" srcOrd="0" destOrd="0" parTransId="{099030BD-3256-4E0D-A34A-A0FFB740AE8D}" sibTransId="{8E0BF38D-99FF-4121-BC09-9591AFFAA8E2}"/>
    <dgm:cxn modelId="{D6D7DE29-5CCD-4C9F-9B83-ED32E0FA9345}" type="presOf" srcId="{F617E629-F5FE-44F7-BA0B-E91841D716B5}" destId="{B40713D1-06E9-4A26-B010-A0837707A5B9}" srcOrd="0" destOrd="2" presId="urn:microsoft.com/office/officeart/2005/8/layout/vList6"/>
    <dgm:cxn modelId="{7B757939-5779-4E8A-A7B1-1E1E1A2AB919}" type="presOf" srcId="{C9B23D5B-5CEE-4E6E-9B84-4710885B6120}" destId="{2A76BD3D-985B-4A9B-9A9A-A4DC562D9D44}" srcOrd="0" destOrd="1" presId="urn:microsoft.com/office/officeart/2005/8/layout/vList6"/>
    <dgm:cxn modelId="{DD60F663-1611-4551-83AF-BF4B3ACD90B9}" srcId="{50CC273F-8A5C-4383-BE2E-F3DD67287834}" destId="{F617E629-F5FE-44F7-BA0B-E91841D716B5}" srcOrd="2" destOrd="0" parTransId="{143BC156-5FFA-4F87-8476-13B05E44E4D5}" sibTransId="{C2034064-1288-418E-A3F3-C594870F818A}"/>
    <dgm:cxn modelId="{7D2F8349-D23D-4F7F-AD7D-99E838A96B1C}" type="presOf" srcId="{58621729-8335-48A0-A033-D81A0F404269}" destId="{B40713D1-06E9-4A26-B010-A0837707A5B9}" srcOrd="0" destOrd="1" presId="urn:microsoft.com/office/officeart/2005/8/layout/vList6"/>
    <dgm:cxn modelId="{DB1D527B-FEFE-4585-A97B-6E1526250374}" type="presOf" srcId="{50CC273F-8A5C-4383-BE2E-F3DD67287834}" destId="{6CE78512-E6D4-42C5-A97F-0966CC9EE16C}" srcOrd="0" destOrd="0" presId="urn:microsoft.com/office/officeart/2005/8/layout/vList6"/>
    <dgm:cxn modelId="{BD62ED83-23D4-49E7-A3E5-C2666D054C0B}" srcId="{50CC273F-8A5C-4383-BE2E-F3DD67287834}" destId="{58621729-8335-48A0-A033-D81A0F404269}" srcOrd="1" destOrd="0" parTransId="{8E50349A-AF12-4C26-8D66-7A6A2F8F86F5}" sibTransId="{905C90B3-EAD5-40FC-9679-4B3BC7CFB784}"/>
    <dgm:cxn modelId="{BD6F33C2-BAD7-41E3-9776-C43B58ABFB13}" type="presOf" srcId="{89C98FDE-40E3-4AFB-8073-C4DBCF370C29}" destId="{E0597278-C3CF-4010-BFE5-06EDB2CDD493}" srcOrd="0" destOrd="0" presId="urn:microsoft.com/office/officeart/2005/8/layout/vList6"/>
    <dgm:cxn modelId="{FDF7EDC7-3684-4276-81AD-974BD24413D1}" type="presOf" srcId="{8372EEF0-6329-4E39-8125-7786625141EA}" destId="{B40713D1-06E9-4A26-B010-A0837707A5B9}" srcOrd="0" destOrd="0" presId="urn:microsoft.com/office/officeart/2005/8/layout/vList6"/>
    <dgm:cxn modelId="{2BBA59CE-AC2D-42A2-8F26-B7CC3E8475D2}" srcId="{89C98FDE-40E3-4AFB-8073-C4DBCF370C29}" destId="{41DE2BBE-399D-42FA-9362-00B61690E0C4}" srcOrd="1" destOrd="0" parTransId="{8C7566AF-E572-4CEE-AB84-7B26185F66E0}" sibTransId="{11F9ADC2-04AB-4A00-9EF1-FA0F05ECE6C0}"/>
    <dgm:cxn modelId="{49CE52D6-2DFB-41A8-973D-495F9801AB86}" srcId="{89C98FDE-40E3-4AFB-8073-C4DBCF370C29}" destId="{50CC273F-8A5C-4383-BE2E-F3DD67287834}" srcOrd="0" destOrd="0" parTransId="{8BFA916A-3C48-4F99-9A6A-A82AA8DEE8DB}" sibTransId="{C82EE30C-CA26-4A6A-815C-753E3DAB4A60}"/>
    <dgm:cxn modelId="{406144D8-4155-4D61-B69E-CCF2244EF300}" type="presOf" srcId="{41DE2BBE-399D-42FA-9362-00B61690E0C4}" destId="{3E8127B1-3399-4911-88BD-AD0D6BE8E2BC}" srcOrd="0" destOrd="0" presId="urn:microsoft.com/office/officeart/2005/8/layout/vList6"/>
    <dgm:cxn modelId="{FFC2FDD9-4DEB-4C61-BF54-C08197FE3A31}" srcId="{41DE2BBE-399D-42FA-9362-00B61690E0C4}" destId="{D5C9A25D-E209-4D84-8740-55E484BA8C2A}" srcOrd="0" destOrd="0" parTransId="{EFFB4797-4199-4C36-950D-A7E901F26B6D}" sibTransId="{7095D982-9AB2-4184-A156-9769282DBF8F}"/>
    <dgm:cxn modelId="{0B6D7926-C6DF-457E-A3C8-033D3BCFBBF6}" type="presParOf" srcId="{E0597278-C3CF-4010-BFE5-06EDB2CDD493}" destId="{AA1ED89D-09F7-4FFB-9B82-D146F1D3B92B}" srcOrd="0" destOrd="0" presId="urn:microsoft.com/office/officeart/2005/8/layout/vList6"/>
    <dgm:cxn modelId="{CD9D0C88-126B-44E3-854E-0B76AF6A7418}" type="presParOf" srcId="{AA1ED89D-09F7-4FFB-9B82-D146F1D3B92B}" destId="{6CE78512-E6D4-42C5-A97F-0966CC9EE16C}" srcOrd="0" destOrd="0" presId="urn:microsoft.com/office/officeart/2005/8/layout/vList6"/>
    <dgm:cxn modelId="{1C85F323-2E70-4213-AB16-AC980288ADBF}" type="presParOf" srcId="{AA1ED89D-09F7-4FFB-9B82-D146F1D3B92B}" destId="{B40713D1-06E9-4A26-B010-A0837707A5B9}" srcOrd="1" destOrd="0" presId="urn:microsoft.com/office/officeart/2005/8/layout/vList6"/>
    <dgm:cxn modelId="{B3D44E12-D0BC-45B4-86F7-98E900DACEF7}" type="presParOf" srcId="{E0597278-C3CF-4010-BFE5-06EDB2CDD493}" destId="{FC5EA8C4-BBF2-4FCE-882F-578C8F479B1D}" srcOrd="1" destOrd="0" presId="urn:microsoft.com/office/officeart/2005/8/layout/vList6"/>
    <dgm:cxn modelId="{16E96F18-275A-43EA-BED2-68AF1BDD3F3E}" type="presParOf" srcId="{E0597278-C3CF-4010-BFE5-06EDB2CDD493}" destId="{2E0B3EAD-FCFE-428D-8E55-F1DB5A01D07A}" srcOrd="2" destOrd="0" presId="urn:microsoft.com/office/officeart/2005/8/layout/vList6"/>
    <dgm:cxn modelId="{F0CA8BDE-688A-4FF0-AAEC-C0251827589B}" type="presParOf" srcId="{2E0B3EAD-FCFE-428D-8E55-F1DB5A01D07A}" destId="{3E8127B1-3399-4911-88BD-AD0D6BE8E2BC}" srcOrd="0" destOrd="0" presId="urn:microsoft.com/office/officeart/2005/8/layout/vList6"/>
    <dgm:cxn modelId="{61D35B34-227F-4D28-8049-0C7854F5D4B5}" type="presParOf" srcId="{2E0B3EAD-FCFE-428D-8E55-F1DB5A01D07A}" destId="{2A76BD3D-985B-4A9B-9A9A-A4DC562D9D4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53D0D-1B5B-41CC-89F5-9745040904F7}" type="doc">
      <dgm:prSet loTypeId="urn:microsoft.com/office/officeart/2005/8/layout/chevron2" loCatId="list" qsTypeId="urn:microsoft.com/office/officeart/2005/8/quickstyle/simple1" qsCatId="simple" csTypeId="urn:microsoft.com/office/officeart/2005/8/colors/accent1_5" csCatId="accent1" phldr="1"/>
      <dgm:spPr/>
      <dgm:t>
        <a:bodyPr/>
        <a:lstStyle/>
        <a:p>
          <a:endParaRPr lang="en-AU"/>
        </a:p>
      </dgm:t>
    </dgm:pt>
    <dgm:pt modelId="{FA54A99A-1E18-4B33-99CB-EA338EE76A8B}">
      <dgm:prSet phldrT="[Text]" custT="1"/>
      <dgm:spPr/>
      <dgm:t>
        <a:bodyPr/>
        <a:lstStyle/>
        <a:p>
          <a:r>
            <a:rPr lang="en-AU" sz="1200" dirty="0"/>
            <a:t>Systematic search</a:t>
          </a:r>
        </a:p>
      </dgm:t>
    </dgm:pt>
    <dgm:pt modelId="{80496C6C-3814-4FDF-B19C-CB3B8EBEC730}" type="parTrans" cxnId="{7EF2F708-2063-4E88-964D-6B7791F0CEDB}">
      <dgm:prSet/>
      <dgm:spPr/>
      <dgm:t>
        <a:bodyPr/>
        <a:lstStyle/>
        <a:p>
          <a:endParaRPr lang="en-AU"/>
        </a:p>
      </dgm:t>
    </dgm:pt>
    <dgm:pt modelId="{E903BEED-DB1E-4D70-891F-AFDD0DD75C42}" type="sibTrans" cxnId="{7EF2F708-2063-4E88-964D-6B7791F0CEDB}">
      <dgm:prSet/>
      <dgm:spPr/>
      <dgm:t>
        <a:bodyPr/>
        <a:lstStyle/>
        <a:p>
          <a:endParaRPr lang="en-AU"/>
        </a:p>
      </dgm:t>
    </dgm:pt>
    <dgm:pt modelId="{D3DBFFCD-5176-4215-B1F6-A94FDDFA7CEB}">
      <dgm:prSet phldrT="[Text]" custT="1"/>
      <dgm:spPr/>
      <dgm:t>
        <a:bodyPr/>
        <a:lstStyle/>
        <a:p>
          <a:r>
            <a:rPr lang="en-AU" sz="1200" dirty="0"/>
            <a:t>Electronic databases (e.g., Medline, </a:t>
          </a:r>
          <a:r>
            <a:rPr lang="en-AU" sz="1200" dirty="0" err="1"/>
            <a:t>PsycInfo</a:t>
          </a:r>
          <a:r>
            <a:rPr lang="en-AU" sz="1200" dirty="0"/>
            <a:t>)</a:t>
          </a:r>
        </a:p>
      </dgm:t>
    </dgm:pt>
    <dgm:pt modelId="{7C36BE1E-9751-4842-8314-24564528F86C}" type="parTrans" cxnId="{4142A8E3-488D-47AF-8F51-D9804E90F0CA}">
      <dgm:prSet/>
      <dgm:spPr/>
      <dgm:t>
        <a:bodyPr/>
        <a:lstStyle/>
        <a:p>
          <a:endParaRPr lang="en-AU"/>
        </a:p>
      </dgm:t>
    </dgm:pt>
    <dgm:pt modelId="{182F20E8-3363-4C27-84C8-FC0032065702}" type="sibTrans" cxnId="{4142A8E3-488D-47AF-8F51-D9804E90F0CA}">
      <dgm:prSet/>
      <dgm:spPr/>
      <dgm:t>
        <a:bodyPr/>
        <a:lstStyle/>
        <a:p>
          <a:endParaRPr lang="en-AU"/>
        </a:p>
      </dgm:t>
    </dgm:pt>
    <dgm:pt modelId="{3181ACDB-9412-4BDD-A498-C6C16D719279}">
      <dgm:prSet phldrT="[Text]" custT="1"/>
      <dgm:spPr/>
      <dgm:t>
        <a:bodyPr/>
        <a:lstStyle/>
        <a:p>
          <a:r>
            <a:rPr lang="en-AU" sz="1200" dirty="0"/>
            <a:t>Grey literature (Google search)</a:t>
          </a:r>
        </a:p>
      </dgm:t>
    </dgm:pt>
    <dgm:pt modelId="{278A243C-C4A1-4634-B918-C22EDBA6E025}" type="parTrans" cxnId="{1E114507-DBD6-4D5C-BDF0-5C658216B8C5}">
      <dgm:prSet/>
      <dgm:spPr/>
      <dgm:t>
        <a:bodyPr/>
        <a:lstStyle/>
        <a:p>
          <a:endParaRPr lang="en-AU"/>
        </a:p>
      </dgm:t>
    </dgm:pt>
    <dgm:pt modelId="{CE7BB9D1-1599-4F90-99EE-A1077C1C3A15}" type="sibTrans" cxnId="{1E114507-DBD6-4D5C-BDF0-5C658216B8C5}">
      <dgm:prSet/>
      <dgm:spPr/>
      <dgm:t>
        <a:bodyPr/>
        <a:lstStyle/>
        <a:p>
          <a:endParaRPr lang="en-AU"/>
        </a:p>
      </dgm:t>
    </dgm:pt>
    <dgm:pt modelId="{90C6BFDA-09E2-43B9-B8DF-5F6644DBEE29}">
      <dgm:prSet phldrT="[Text]" custT="1"/>
      <dgm:spPr/>
      <dgm:t>
        <a:bodyPr/>
        <a:lstStyle/>
        <a:p>
          <a:r>
            <a:rPr lang="en-AU" sz="1200" dirty="0"/>
            <a:t>Eligibility criteria</a:t>
          </a:r>
        </a:p>
      </dgm:t>
    </dgm:pt>
    <dgm:pt modelId="{7BFACE52-4CF7-43F5-B91F-A394607778DB}" type="parTrans" cxnId="{24D484ED-0633-443B-9BC1-AF55E44EE6AD}">
      <dgm:prSet/>
      <dgm:spPr/>
      <dgm:t>
        <a:bodyPr/>
        <a:lstStyle/>
        <a:p>
          <a:endParaRPr lang="en-AU"/>
        </a:p>
      </dgm:t>
    </dgm:pt>
    <dgm:pt modelId="{C6F3E925-EA9E-4C14-BF52-A8C6091A3916}" type="sibTrans" cxnId="{24D484ED-0633-443B-9BC1-AF55E44EE6AD}">
      <dgm:prSet/>
      <dgm:spPr/>
      <dgm:t>
        <a:bodyPr/>
        <a:lstStyle/>
        <a:p>
          <a:endParaRPr lang="en-AU"/>
        </a:p>
      </dgm:t>
    </dgm:pt>
    <dgm:pt modelId="{E8BD964A-A08F-4F53-B522-893CC87E5C7E}">
      <dgm:prSet phldrT="[Text]" custT="1"/>
      <dgm:spPr/>
      <dgm:t>
        <a:bodyPr/>
        <a:lstStyle/>
        <a:p>
          <a:r>
            <a:rPr lang="en-AU" sz="1200" dirty="0"/>
            <a:t>Evaluated the effectiveness of a psychosocial intervention for affected others of alcohol use, substance use, gambling or gaming</a:t>
          </a:r>
        </a:p>
      </dgm:t>
    </dgm:pt>
    <dgm:pt modelId="{D360AE1B-78A0-408A-9FD7-2C528D301E9A}" type="parTrans" cxnId="{91E39162-F0C1-4224-80DE-868B3A8EB038}">
      <dgm:prSet/>
      <dgm:spPr/>
      <dgm:t>
        <a:bodyPr/>
        <a:lstStyle/>
        <a:p>
          <a:endParaRPr lang="en-AU"/>
        </a:p>
      </dgm:t>
    </dgm:pt>
    <dgm:pt modelId="{BCBA1A3A-1F40-4233-8BCC-9D69970008C9}" type="sibTrans" cxnId="{91E39162-F0C1-4224-80DE-868B3A8EB038}">
      <dgm:prSet/>
      <dgm:spPr/>
      <dgm:t>
        <a:bodyPr/>
        <a:lstStyle/>
        <a:p>
          <a:endParaRPr lang="en-AU"/>
        </a:p>
      </dgm:t>
    </dgm:pt>
    <dgm:pt modelId="{42652E34-D1EC-4FEF-BE56-1D035C0B10E6}">
      <dgm:prSet phldrT="[Text]" custT="1"/>
      <dgm:spPr/>
      <dgm:t>
        <a:bodyPr/>
        <a:lstStyle/>
        <a:p>
          <a:r>
            <a:rPr lang="en-AU" sz="1200" dirty="0"/>
            <a:t>Randomised controlled trials with any control or comparison group</a:t>
          </a:r>
        </a:p>
      </dgm:t>
    </dgm:pt>
    <dgm:pt modelId="{5C699F5D-1F24-49E6-A101-9742C2526E88}" type="parTrans" cxnId="{6BCA72D5-7975-4582-83C5-E2537239F8BC}">
      <dgm:prSet/>
      <dgm:spPr/>
      <dgm:t>
        <a:bodyPr/>
        <a:lstStyle/>
        <a:p>
          <a:endParaRPr lang="en-AU"/>
        </a:p>
      </dgm:t>
    </dgm:pt>
    <dgm:pt modelId="{F7380230-C295-4A09-AD35-CC13A4E29F0A}" type="sibTrans" cxnId="{6BCA72D5-7975-4582-83C5-E2537239F8BC}">
      <dgm:prSet/>
      <dgm:spPr/>
      <dgm:t>
        <a:bodyPr/>
        <a:lstStyle/>
        <a:p>
          <a:endParaRPr lang="en-AU"/>
        </a:p>
      </dgm:t>
    </dgm:pt>
    <dgm:pt modelId="{0C6EE019-7352-46D7-B330-8B1B87427279}">
      <dgm:prSet phldrT="[Text]" custT="1"/>
      <dgm:spPr/>
      <dgm:t>
        <a:bodyPr/>
        <a:lstStyle/>
        <a:p>
          <a:r>
            <a:rPr lang="en-AU" sz="1050" dirty="0"/>
            <a:t>Data extraction and risk of bias</a:t>
          </a:r>
        </a:p>
      </dgm:t>
    </dgm:pt>
    <dgm:pt modelId="{C1D53C80-2324-4DB6-AC6A-E888FC3F0528}" type="parTrans" cxnId="{209C26F2-8E7D-4D8A-B93D-0F51506371B8}">
      <dgm:prSet/>
      <dgm:spPr/>
      <dgm:t>
        <a:bodyPr/>
        <a:lstStyle/>
        <a:p>
          <a:endParaRPr lang="en-AU"/>
        </a:p>
      </dgm:t>
    </dgm:pt>
    <dgm:pt modelId="{02E2AB32-B826-4342-B80C-B0E3972587A4}" type="sibTrans" cxnId="{209C26F2-8E7D-4D8A-B93D-0F51506371B8}">
      <dgm:prSet/>
      <dgm:spPr/>
      <dgm:t>
        <a:bodyPr/>
        <a:lstStyle/>
        <a:p>
          <a:endParaRPr lang="en-AU"/>
        </a:p>
      </dgm:t>
    </dgm:pt>
    <dgm:pt modelId="{33F8AEB8-D1B6-43BF-9784-7B552C6686B8}">
      <dgm:prSet phldrT="[Text]" custT="1"/>
      <dgm:spPr/>
      <dgm:t>
        <a:bodyPr/>
        <a:lstStyle/>
        <a:p>
          <a:r>
            <a:rPr lang="en-AU" sz="1200" dirty="0"/>
            <a:t>Risk of bias via Cochrane risk of bias tool for randomised trials</a:t>
          </a:r>
        </a:p>
      </dgm:t>
    </dgm:pt>
    <dgm:pt modelId="{7C96A049-062C-4AC0-A71D-379098FF4349}" type="parTrans" cxnId="{B86A332C-EAE1-45C6-9C21-EA6B81056860}">
      <dgm:prSet/>
      <dgm:spPr/>
      <dgm:t>
        <a:bodyPr/>
        <a:lstStyle/>
        <a:p>
          <a:endParaRPr lang="en-AU"/>
        </a:p>
      </dgm:t>
    </dgm:pt>
    <dgm:pt modelId="{37E461EF-7A6B-4A5E-9E98-2EF19BBEA950}" type="sibTrans" cxnId="{B86A332C-EAE1-45C6-9C21-EA6B81056860}">
      <dgm:prSet/>
      <dgm:spPr/>
      <dgm:t>
        <a:bodyPr/>
        <a:lstStyle/>
        <a:p>
          <a:endParaRPr lang="en-AU"/>
        </a:p>
      </dgm:t>
    </dgm:pt>
    <dgm:pt modelId="{31DDE013-1AA2-4E6A-B76D-1FB4A4A37D79}">
      <dgm:prSet phldrT="[Text]"/>
      <dgm:spPr/>
      <dgm:t>
        <a:bodyPr/>
        <a:lstStyle/>
        <a:p>
          <a:r>
            <a:rPr lang="en-AU" dirty="0"/>
            <a:t>Meta-analysis</a:t>
          </a:r>
        </a:p>
      </dgm:t>
    </dgm:pt>
    <dgm:pt modelId="{2FF99D72-1C58-401D-812A-BE87B2FFC80C}" type="parTrans" cxnId="{DEEDF393-2C2F-4F6B-B7D6-37BABFD61B2A}">
      <dgm:prSet/>
      <dgm:spPr/>
      <dgm:t>
        <a:bodyPr/>
        <a:lstStyle/>
        <a:p>
          <a:endParaRPr lang="en-AU"/>
        </a:p>
      </dgm:t>
    </dgm:pt>
    <dgm:pt modelId="{70775BDB-EE93-4FC6-86CD-D12A3FC7274C}" type="sibTrans" cxnId="{DEEDF393-2C2F-4F6B-B7D6-37BABFD61B2A}">
      <dgm:prSet/>
      <dgm:spPr/>
      <dgm:t>
        <a:bodyPr/>
        <a:lstStyle/>
        <a:p>
          <a:endParaRPr lang="en-AU"/>
        </a:p>
      </dgm:t>
    </dgm:pt>
    <dgm:pt modelId="{D806E6F6-6179-4DB3-9A81-E88B8F24E064}">
      <dgm:prSet phldrT="[Text]" custT="1"/>
      <dgm:spPr/>
      <dgm:t>
        <a:bodyPr/>
        <a:lstStyle/>
        <a:p>
          <a:r>
            <a:rPr lang="en-AU" sz="1100" dirty="0"/>
            <a:t>Affected other outcomes: depressive symptomatology, life satisfaction, addiction-related harms, psychological distress, coping styles, anxiety symptomatology </a:t>
          </a:r>
        </a:p>
      </dgm:t>
    </dgm:pt>
    <dgm:pt modelId="{647D72B9-FE3B-4448-9BA4-4B0F51ED3231}" type="parTrans" cxnId="{049572F8-A0EB-49F7-8323-87B50C9113D5}">
      <dgm:prSet/>
      <dgm:spPr/>
      <dgm:t>
        <a:bodyPr/>
        <a:lstStyle/>
        <a:p>
          <a:endParaRPr lang="en-AU"/>
        </a:p>
      </dgm:t>
    </dgm:pt>
    <dgm:pt modelId="{F4FC0B10-20A8-475E-A96D-AB448CDA02B7}" type="sibTrans" cxnId="{049572F8-A0EB-49F7-8323-87B50C9113D5}">
      <dgm:prSet/>
      <dgm:spPr/>
      <dgm:t>
        <a:bodyPr/>
        <a:lstStyle/>
        <a:p>
          <a:endParaRPr lang="en-AU"/>
        </a:p>
      </dgm:t>
    </dgm:pt>
    <dgm:pt modelId="{BDA91B37-6C9B-458E-B64F-9E272EDBCBEB}">
      <dgm:prSet phldrT="[Text]" custT="1"/>
      <dgm:spPr/>
      <dgm:t>
        <a:bodyPr/>
        <a:lstStyle/>
        <a:p>
          <a:r>
            <a:rPr lang="en-AU" sz="1200" dirty="0"/>
            <a:t>Manual search of reference lists</a:t>
          </a:r>
        </a:p>
      </dgm:t>
    </dgm:pt>
    <dgm:pt modelId="{B02CFF6D-F146-4C3F-BF24-F7874AF5B16A}" type="parTrans" cxnId="{25EC6715-952D-4A16-A559-4C039DD0745F}">
      <dgm:prSet/>
      <dgm:spPr/>
      <dgm:t>
        <a:bodyPr/>
        <a:lstStyle/>
        <a:p>
          <a:endParaRPr lang="en-AU"/>
        </a:p>
      </dgm:t>
    </dgm:pt>
    <dgm:pt modelId="{6E6DF832-13C8-4D88-81E4-203172B93A02}" type="sibTrans" cxnId="{25EC6715-952D-4A16-A559-4C039DD0745F}">
      <dgm:prSet/>
      <dgm:spPr/>
      <dgm:t>
        <a:bodyPr/>
        <a:lstStyle/>
        <a:p>
          <a:endParaRPr lang="en-AU"/>
        </a:p>
      </dgm:t>
    </dgm:pt>
    <dgm:pt modelId="{EED87EFE-BE08-4A20-8934-E1891BF58226}">
      <dgm:prSet phldrT="[Text]" custT="1"/>
      <dgm:spPr/>
      <dgm:t>
        <a:bodyPr/>
        <a:lstStyle/>
        <a:p>
          <a:r>
            <a:rPr lang="en-AU" sz="1100" dirty="0"/>
            <a:t>Addicted person outcomes: frequency of use, treatment entry</a:t>
          </a:r>
        </a:p>
      </dgm:t>
    </dgm:pt>
    <dgm:pt modelId="{418F71B7-718F-40EF-B1B2-68B144DC925E}" type="parTrans" cxnId="{4B6D703C-AC8F-492D-AEC7-B7513FF44F57}">
      <dgm:prSet/>
      <dgm:spPr/>
      <dgm:t>
        <a:bodyPr/>
        <a:lstStyle/>
        <a:p>
          <a:endParaRPr lang="en-AU"/>
        </a:p>
      </dgm:t>
    </dgm:pt>
    <dgm:pt modelId="{7A2B3100-41D0-44BD-861F-8B2943E2CAE2}" type="sibTrans" cxnId="{4B6D703C-AC8F-492D-AEC7-B7513FF44F57}">
      <dgm:prSet/>
      <dgm:spPr/>
      <dgm:t>
        <a:bodyPr/>
        <a:lstStyle/>
        <a:p>
          <a:endParaRPr lang="en-AU"/>
        </a:p>
      </dgm:t>
    </dgm:pt>
    <dgm:pt modelId="{8608D7A7-0489-4408-A8B1-DF5122E57064}">
      <dgm:prSet phldrT="[Text]" custT="1"/>
      <dgm:spPr/>
      <dgm:t>
        <a:bodyPr/>
        <a:lstStyle/>
        <a:p>
          <a:r>
            <a:rPr lang="en-AU" sz="1100" dirty="0"/>
            <a:t>Relationship functioning outcomes: marital/relationship discord</a:t>
          </a:r>
        </a:p>
      </dgm:t>
    </dgm:pt>
    <dgm:pt modelId="{4B9F32A6-6330-47E1-A3E8-A2E139151A1A}" type="parTrans" cxnId="{D9066C55-4C8A-473E-BB56-B2777E37B8D6}">
      <dgm:prSet/>
      <dgm:spPr/>
      <dgm:t>
        <a:bodyPr/>
        <a:lstStyle/>
        <a:p>
          <a:endParaRPr lang="en-AU"/>
        </a:p>
      </dgm:t>
    </dgm:pt>
    <dgm:pt modelId="{095B3C1C-8EE2-4FD2-9122-53C8CA98D7B0}" type="sibTrans" cxnId="{D9066C55-4C8A-473E-BB56-B2777E37B8D6}">
      <dgm:prSet/>
      <dgm:spPr/>
      <dgm:t>
        <a:bodyPr/>
        <a:lstStyle/>
        <a:p>
          <a:endParaRPr lang="en-AU"/>
        </a:p>
      </dgm:t>
    </dgm:pt>
    <dgm:pt modelId="{115DE138-FE21-4F64-BE41-5C011F4B2543}">
      <dgm:prSet phldrT="[Text]" custT="1"/>
      <dgm:spPr/>
      <dgm:t>
        <a:bodyPr/>
        <a:lstStyle/>
        <a:p>
          <a:r>
            <a:rPr lang="en-AU" sz="1200" dirty="0"/>
            <a:t>Data extraction: study descriptives (e.g. country); interventions (e.g. intervention approach); outcomes (e.g. measures employed) and meta-analytical data [e.g. means and standard deviations (SD)]</a:t>
          </a:r>
        </a:p>
      </dgm:t>
    </dgm:pt>
    <dgm:pt modelId="{0DB146C3-C438-45E0-AD24-B6F41A20E355}" type="parTrans" cxnId="{644DB414-C556-498C-96EB-5DD274C7B8BF}">
      <dgm:prSet/>
      <dgm:spPr/>
      <dgm:t>
        <a:bodyPr/>
        <a:lstStyle/>
        <a:p>
          <a:endParaRPr lang="en-AU"/>
        </a:p>
      </dgm:t>
    </dgm:pt>
    <dgm:pt modelId="{E4A2EFC0-A63D-49DF-B199-2A9F54AD39C1}" type="sibTrans" cxnId="{644DB414-C556-498C-96EB-5DD274C7B8BF}">
      <dgm:prSet/>
      <dgm:spPr/>
      <dgm:t>
        <a:bodyPr/>
        <a:lstStyle/>
        <a:p>
          <a:endParaRPr lang="en-AU"/>
        </a:p>
      </dgm:t>
    </dgm:pt>
    <dgm:pt modelId="{9330297B-D2D9-4E93-ACAA-08677A0F651A}">
      <dgm:prSet phldrT="[Text]" custT="1"/>
      <dgm:spPr/>
      <dgm:t>
        <a:bodyPr/>
        <a:lstStyle/>
        <a:p>
          <a:r>
            <a:rPr lang="en-AU" sz="1100" dirty="0"/>
            <a:t>Within group analyses: Standardised mean change from pre to post-intervention</a:t>
          </a:r>
        </a:p>
      </dgm:t>
    </dgm:pt>
    <dgm:pt modelId="{C1483968-7075-46DB-9790-F9949A9EF7E1}" type="parTrans" cxnId="{4C450EEB-0270-42C6-A461-AE300CDEC2F9}">
      <dgm:prSet/>
      <dgm:spPr/>
      <dgm:t>
        <a:bodyPr/>
        <a:lstStyle/>
        <a:p>
          <a:endParaRPr lang="en-AU"/>
        </a:p>
      </dgm:t>
    </dgm:pt>
    <dgm:pt modelId="{4EB40EF0-297B-4116-A0E8-092107014285}" type="sibTrans" cxnId="{4C450EEB-0270-42C6-A461-AE300CDEC2F9}">
      <dgm:prSet/>
      <dgm:spPr/>
      <dgm:t>
        <a:bodyPr/>
        <a:lstStyle/>
        <a:p>
          <a:endParaRPr lang="en-AU"/>
        </a:p>
      </dgm:t>
    </dgm:pt>
    <dgm:pt modelId="{15763212-E9CC-4697-8105-4B3E52CBA0E7}">
      <dgm:prSet phldrT="[Text]" custT="1"/>
      <dgm:spPr/>
      <dgm:t>
        <a:bodyPr/>
        <a:lstStyle/>
        <a:p>
          <a:r>
            <a:rPr lang="en-AU" sz="1200" dirty="0"/>
            <a:t>Affected other and addicted person were 18 years or older</a:t>
          </a:r>
        </a:p>
      </dgm:t>
    </dgm:pt>
    <dgm:pt modelId="{DBC726C3-F8ED-454D-A77A-5765D7EDA2AE}" type="parTrans" cxnId="{A0B8B88F-F890-45FF-B6BF-7546E77296D4}">
      <dgm:prSet/>
      <dgm:spPr/>
      <dgm:t>
        <a:bodyPr/>
        <a:lstStyle/>
        <a:p>
          <a:endParaRPr lang="en-AU"/>
        </a:p>
      </dgm:t>
    </dgm:pt>
    <dgm:pt modelId="{2DAE112E-0B81-4429-B93C-FFB7DBEDC736}" type="sibTrans" cxnId="{A0B8B88F-F890-45FF-B6BF-7546E77296D4}">
      <dgm:prSet/>
      <dgm:spPr/>
      <dgm:t>
        <a:bodyPr/>
        <a:lstStyle/>
        <a:p>
          <a:endParaRPr lang="en-AU"/>
        </a:p>
      </dgm:t>
    </dgm:pt>
    <dgm:pt modelId="{733C851B-73FE-49A6-92C9-9D6DC0C70075}">
      <dgm:prSet phldrT="[Text]" custT="1"/>
      <dgm:spPr/>
      <dgm:t>
        <a:bodyPr/>
        <a:lstStyle/>
        <a:p>
          <a:r>
            <a:rPr lang="en-AU" sz="1200" dirty="0"/>
            <a:t>Sufficient description of the intervention was provided to enable classification of BCTs</a:t>
          </a:r>
        </a:p>
      </dgm:t>
    </dgm:pt>
    <dgm:pt modelId="{CD8362F8-D03B-4CB7-909B-17F1E44B534A}" type="parTrans" cxnId="{58B35EE2-B1B5-4F53-B062-C3EDBCE5BCFD}">
      <dgm:prSet/>
      <dgm:spPr/>
      <dgm:t>
        <a:bodyPr/>
        <a:lstStyle/>
        <a:p>
          <a:endParaRPr lang="en-AU"/>
        </a:p>
      </dgm:t>
    </dgm:pt>
    <dgm:pt modelId="{5C357198-06FA-4FE9-BDAB-8B54DCB3672D}" type="sibTrans" cxnId="{58B35EE2-B1B5-4F53-B062-C3EDBCE5BCFD}">
      <dgm:prSet/>
      <dgm:spPr/>
      <dgm:t>
        <a:bodyPr/>
        <a:lstStyle/>
        <a:p>
          <a:endParaRPr lang="en-AU"/>
        </a:p>
      </dgm:t>
    </dgm:pt>
    <dgm:pt modelId="{A7D85CFA-6BCA-466D-AE45-DCC174124E33}">
      <dgm:prSet phldrT="[Text]"/>
      <dgm:spPr/>
      <dgm:t>
        <a:bodyPr/>
        <a:lstStyle/>
        <a:p>
          <a:r>
            <a:rPr lang="en-AU" dirty="0"/>
            <a:t>BCT coding</a:t>
          </a:r>
        </a:p>
      </dgm:t>
    </dgm:pt>
    <dgm:pt modelId="{D8CB4ECC-7A4C-4E9A-A51A-79E7E6BE0B96}" type="parTrans" cxnId="{47AA9E18-DB73-4194-AF79-53F029A5876B}">
      <dgm:prSet/>
      <dgm:spPr/>
      <dgm:t>
        <a:bodyPr/>
        <a:lstStyle/>
        <a:p>
          <a:endParaRPr lang="en-AU"/>
        </a:p>
      </dgm:t>
    </dgm:pt>
    <dgm:pt modelId="{F33B61F7-6F79-4415-BBAF-2E3A71E5AFA3}" type="sibTrans" cxnId="{47AA9E18-DB73-4194-AF79-53F029A5876B}">
      <dgm:prSet/>
      <dgm:spPr/>
      <dgm:t>
        <a:bodyPr/>
        <a:lstStyle/>
        <a:p>
          <a:endParaRPr lang="en-AU"/>
        </a:p>
      </dgm:t>
    </dgm:pt>
    <dgm:pt modelId="{F2BFD8B7-D045-4802-9572-7C44F6D84EF8}">
      <dgm:prSet phldrT="[Text]" custT="1"/>
      <dgm:spPr/>
      <dgm:t>
        <a:bodyPr/>
        <a:lstStyle/>
        <a:p>
          <a:r>
            <a:rPr lang="en-AU" sz="1200" dirty="0"/>
            <a:t>Michie et al. (2013) BCT taxonomy: 93 techniques clustered into 16 groups</a:t>
          </a:r>
        </a:p>
      </dgm:t>
    </dgm:pt>
    <dgm:pt modelId="{566CE33A-C41E-40E0-AC39-0813C4242E1C}" type="parTrans" cxnId="{4BDFF466-893B-4225-A04B-0CCF1BAECF94}">
      <dgm:prSet/>
      <dgm:spPr/>
      <dgm:t>
        <a:bodyPr/>
        <a:lstStyle/>
        <a:p>
          <a:endParaRPr lang="en-AU"/>
        </a:p>
      </dgm:t>
    </dgm:pt>
    <dgm:pt modelId="{1F4BBE2E-41E1-4F36-965B-001B420158CD}" type="sibTrans" cxnId="{4BDFF466-893B-4225-A04B-0CCF1BAECF94}">
      <dgm:prSet/>
      <dgm:spPr/>
      <dgm:t>
        <a:bodyPr/>
        <a:lstStyle/>
        <a:p>
          <a:endParaRPr lang="en-AU"/>
        </a:p>
      </dgm:t>
    </dgm:pt>
    <dgm:pt modelId="{9DCBC0E3-E198-4DF5-A2CD-09BCFEE411CF}">
      <dgm:prSet phldrT="[Text]" custT="1"/>
      <dgm:spPr/>
      <dgm:t>
        <a:bodyPr/>
        <a:lstStyle/>
        <a:p>
          <a:r>
            <a:rPr lang="en-AU" sz="1200" dirty="0"/>
            <a:t>An additional 7 techniques, relevant to the content area, were created during the coding process.</a:t>
          </a:r>
        </a:p>
      </dgm:t>
    </dgm:pt>
    <dgm:pt modelId="{21A603DC-32A9-4F5F-89AB-8C7B1740E055}" type="parTrans" cxnId="{9AC6BDEC-E3AC-4EB6-9E0D-86BFB8ED0BE1}">
      <dgm:prSet/>
      <dgm:spPr/>
      <dgm:t>
        <a:bodyPr/>
        <a:lstStyle/>
        <a:p>
          <a:endParaRPr lang="en-AU"/>
        </a:p>
      </dgm:t>
    </dgm:pt>
    <dgm:pt modelId="{3CE8ABBE-3752-4835-8FCA-0FB5B3A31F6D}" type="sibTrans" cxnId="{9AC6BDEC-E3AC-4EB6-9E0D-86BFB8ED0BE1}">
      <dgm:prSet/>
      <dgm:spPr/>
      <dgm:t>
        <a:bodyPr/>
        <a:lstStyle/>
        <a:p>
          <a:endParaRPr lang="en-AU"/>
        </a:p>
      </dgm:t>
    </dgm:pt>
    <dgm:pt modelId="{CACBDA6B-82EF-4ECC-B3EF-6BDFB0819E94}">
      <dgm:prSet phldrT="[Text]" custT="1"/>
      <dgm:spPr/>
      <dgm:t>
        <a:bodyPr/>
        <a:lstStyle/>
        <a:p>
          <a:r>
            <a:rPr lang="en-AU" sz="1200" dirty="0"/>
            <a:t>Adapted to include examples and coding rules specific to this content area</a:t>
          </a:r>
        </a:p>
      </dgm:t>
    </dgm:pt>
    <dgm:pt modelId="{7750C5A1-DB52-4CC5-BE68-36847C7018A4}" type="parTrans" cxnId="{6C440B29-052E-45C0-910F-4DAAC793BCB2}">
      <dgm:prSet/>
      <dgm:spPr/>
      <dgm:t>
        <a:bodyPr/>
        <a:lstStyle/>
        <a:p>
          <a:endParaRPr lang="en-AU"/>
        </a:p>
      </dgm:t>
    </dgm:pt>
    <dgm:pt modelId="{B4CB0546-5819-44FB-9558-03DBD4363BB7}" type="sibTrans" cxnId="{6C440B29-052E-45C0-910F-4DAAC793BCB2}">
      <dgm:prSet/>
      <dgm:spPr/>
      <dgm:t>
        <a:bodyPr/>
        <a:lstStyle/>
        <a:p>
          <a:endParaRPr lang="en-AU"/>
        </a:p>
      </dgm:t>
    </dgm:pt>
    <dgm:pt modelId="{CFC31D85-D5DB-4759-8307-368C6FAE5FDF}">
      <dgm:prSet phldrT="[Text]" custT="1"/>
      <dgm:spPr/>
      <dgm:t>
        <a:bodyPr/>
        <a:lstStyle/>
        <a:p>
          <a:r>
            <a:rPr lang="en-AU" sz="1100" dirty="0"/>
            <a:t>Between group analyses: Standardised mean difference between intervention and control group at post-intervention</a:t>
          </a:r>
        </a:p>
      </dgm:t>
    </dgm:pt>
    <dgm:pt modelId="{44AA4BE9-8D99-45FF-870B-EFF956DD97E2}" type="parTrans" cxnId="{7666C7E2-5007-430D-94EC-27D518CFE9D6}">
      <dgm:prSet/>
      <dgm:spPr/>
      <dgm:t>
        <a:bodyPr/>
        <a:lstStyle/>
        <a:p>
          <a:endParaRPr lang="en-AU"/>
        </a:p>
      </dgm:t>
    </dgm:pt>
    <dgm:pt modelId="{36B1629A-6733-4796-8371-1B206346E50A}" type="sibTrans" cxnId="{7666C7E2-5007-430D-94EC-27D518CFE9D6}">
      <dgm:prSet/>
      <dgm:spPr/>
      <dgm:t>
        <a:bodyPr/>
        <a:lstStyle/>
        <a:p>
          <a:endParaRPr lang="en-AU"/>
        </a:p>
      </dgm:t>
    </dgm:pt>
    <dgm:pt modelId="{CAC4CF61-B0A0-4F67-9AAB-7A0C1CE74614}">
      <dgm:prSet phldrT="[Text]" custT="1"/>
      <dgm:spPr/>
      <dgm:t>
        <a:bodyPr/>
        <a:lstStyle/>
        <a:p>
          <a:r>
            <a:rPr lang="en-AU" sz="1100" dirty="0"/>
            <a:t>Effectiveness of BCT groups: Series of mixed-effect meta-regressions</a:t>
          </a:r>
        </a:p>
      </dgm:t>
    </dgm:pt>
    <dgm:pt modelId="{CE33D2CE-C9A6-462B-B8ED-BFDA7ACF0B4C}" type="parTrans" cxnId="{8ED1033E-9C46-4081-8D6F-597D18D58E11}">
      <dgm:prSet/>
      <dgm:spPr/>
      <dgm:t>
        <a:bodyPr/>
        <a:lstStyle/>
        <a:p>
          <a:endParaRPr lang="en-AU"/>
        </a:p>
      </dgm:t>
    </dgm:pt>
    <dgm:pt modelId="{23A7DA5F-328D-481F-A58F-D1D932860EB7}" type="sibTrans" cxnId="{8ED1033E-9C46-4081-8D6F-597D18D58E11}">
      <dgm:prSet/>
      <dgm:spPr/>
      <dgm:t>
        <a:bodyPr/>
        <a:lstStyle/>
        <a:p>
          <a:endParaRPr lang="en-AU"/>
        </a:p>
      </dgm:t>
    </dgm:pt>
    <dgm:pt modelId="{42041844-BB41-4F7D-9F77-BD36E9F561B1}" type="pres">
      <dgm:prSet presAssocID="{79E53D0D-1B5B-41CC-89F5-9745040904F7}" presName="linearFlow" presStyleCnt="0">
        <dgm:presLayoutVars>
          <dgm:dir/>
          <dgm:animLvl val="lvl"/>
          <dgm:resizeHandles val="exact"/>
        </dgm:presLayoutVars>
      </dgm:prSet>
      <dgm:spPr/>
    </dgm:pt>
    <dgm:pt modelId="{7B6C421F-6A85-4F10-BB42-9BA7F3B8AD29}" type="pres">
      <dgm:prSet presAssocID="{FA54A99A-1E18-4B33-99CB-EA338EE76A8B}" presName="composite" presStyleCnt="0"/>
      <dgm:spPr/>
    </dgm:pt>
    <dgm:pt modelId="{429D859A-F220-4BE6-8F80-7B7AEA1722B5}" type="pres">
      <dgm:prSet presAssocID="{FA54A99A-1E18-4B33-99CB-EA338EE76A8B}" presName="parentText" presStyleLbl="alignNode1" presStyleIdx="0" presStyleCnt="5">
        <dgm:presLayoutVars>
          <dgm:chMax val="1"/>
          <dgm:bulletEnabled val="1"/>
        </dgm:presLayoutVars>
      </dgm:prSet>
      <dgm:spPr/>
    </dgm:pt>
    <dgm:pt modelId="{0185906A-ECE0-4009-BC0A-32D359660FD1}" type="pres">
      <dgm:prSet presAssocID="{FA54A99A-1E18-4B33-99CB-EA338EE76A8B}" presName="descendantText" presStyleLbl="alignAcc1" presStyleIdx="0" presStyleCnt="5">
        <dgm:presLayoutVars>
          <dgm:bulletEnabled val="1"/>
        </dgm:presLayoutVars>
      </dgm:prSet>
      <dgm:spPr/>
    </dgm:pt>
    <dgm:pt modelId="{44300252-6C46-45B2-885E-329E207A24E8}" type="pres">
      <dgm:prSet presAssocID="{E903BEED-DB1E-4D70-891F-AFDD0DD75C42}" presName="sp" presStyleCnt="0"/>
      <dgm:spPr/>
    </dgm:pt>
    <dgm:pt modelId="{68F59746-16C6-4778-9D97-D2D7EEFCDAE1}" type="pres">
      <dgm:prSet presAssocID="{90C6BFDA-09E2-43B9-B8DF-5F6644DBEE29}" presName="composite" presStyleCnt="0"/>
      <dgm:spPr/>
    </dgm:pt>
    <dgm:pt modelId="{FB980882-2BD6-48B8-A2E0-0A05B2D363D5}" type="pres">
      <dgm:prSet presAssocID="{90C6BFDA-09E2-43B9-B8DF-5F6644DBEE29}" presName="parentText" presStyleLbl="alignNode1" presStyleIdx="1" presStyleCnt="5">
        <dgm:presLayoutVars>
          <dgm:chMax val="1"/>
          <dgm:bulletEnabled val="1"/>
        </dgm:presLayoutVars>
      </dgm:prSet>
      <dgm:spPr/>
    </dgm:pt>
    <dgm:pt modelId="{6FF73E70-C25D-47AB-A9B5-F2683B5B01BA}" type="pres">
      <dgm:prSet presAssocID="{90C6BFDA-09E2-43B9-B8DF-5F6644DBEE29}" presName="descendantText" presStyleLbl="alignAcc1" presStyleIdx="1" presStyleCnt="5">
        <dgm:presLayoutVars>
          <dgm:bulletEnabled val="1"/>
        </dgm:presLayoutVars>
      </dgm:prSet>
      <dgm:spPr/>
    </dgm:pt>
    <dgm:pt modelId="{A2E4F574-7DE9-43CB-8982-72447C93EA9A}" type="pres">
      <dgm:prSet presAssocID="{C6F3E925-EA9E-4C14-BF52-A8C6091A3916}" presName="sp" presStyleCnt="0"/>
      <dgm:spPr/>
    </dgm:pt>
    <dgm:pt modelId="{16B4887F-E7C3-411E-BE6D-14498B1AB2BF}" type="pres">
      <dgm:prSet presAssocID="{0C6EE019-7352-46D7-B330-8B1B87427279}" presName="composite" presStyleCnt="0"/>
      <dgm:spPr/>
    </dgm:pt>
    <dgm:pt modelId="{76F40F4E-27B9-4117-BE52-823CC0BB56B9}" type="pres">
      <dgm:prSet presAssocID="{0C6EE019-7352-46D7-B330-8B1B87427279}" presName="parentText" presStyleLbl="alignNode1" presStyleIdx="2" presStyleCnt="5">
        <dgm:presLayoutVars>
          <dgm:chMax val="1"/>
          <dgm:bulletEnabled val="1"/>
        </dgm:presLayoutVars>
      </dgm:prSet>
      <dgm:spPr/>
    </dgm:pt>
    <dgm:pt modelId="{1465401A-8026-4FA7-AFF3-AFB8FF070DC2}" type="pres">
      <dgm:prSet presAssocID="{0C6EE019-7352-46D7-B330-8B1B87427279}" presName="descendantText" presStyleLbl="alignAcc1" presStyleIdx="2" presStyleCnt="5">
        <dgm:presLayoutVars>
          <dgm:bulletEnabled val="1"/>
        </dgm:presLayoutVars>
      </dgm:prSet>
      <dgm:spPr/>
    </dgm:pt>
    <dgm:pt modelId="{41C2C628-EE1C-4761-94EF-61057AE3C0B1}" type="pres">
      <dgm:prSet presAssocID="{02E2AB32-B826-4342-B80C-B0E3972587A4}" presName="sp" presStyleCnt="0"/>
      <dgm:spPr/>
    </dgm:pt>
    <dgm:pt modelId="{928C84D1-0EA5-4C3E-A0FA-A8C4C5EFD34E}" type="pres">
      <dgm:prSet presAssocID="{A7D85CFA-6BCA-466D-AE45-DCC174124E33}" presName="composite" presStyleCnt="0"/>
      <dgm:spPr/>
    </dgm:pt>
    <dgm:pt modelId="{6FED24AE-EE4E-4B65-A1B3-C9EB85E2E670}" type="pres">
      <dgm:prSet presAssocID="{A7D85CFA-6BCA-466D-AE45-DCC174124E33}" presName="parentText" presStyleLbl="alignNode1" presStyleIdx="3" presStyleCnt="5">
        <dgm:presLayoutVars>
          <dgm:chMax val="1"/>
          <dgm:bulletEnabled val="1"/>
        </dgm:presLayoutVars>
      </dgm:prSet>
      <dgm:spPr/>
    </dgm:pt>
    <dgm:pt modelId="{C2606845-269D-455E-8518-B67A82B9331A}" type="pres">
      <dgm:prSet presAssocID="{A7D85CFA-6BCA-466D-AE45-DCC174124E33}" presName="descendantText" presStyleLbl="alignAcc1" presStyleIdx="3" presStyleCnt="5">
        <dgm:presLayoutVars>
          <dgm:bulletEnabled val="1"/>
        </dgm:presLayoutVars>
      </dgm:prSet>
      <dgm:spPr/>
    </dgm:pt>
    <dgm:pt modelId="{0E82FFC7-CB26-4EE6-8B10-1B122FA8A646}" type="pres">
      <dgm:prSet presAssocID="{F33B61F7-6F79-4415-BBAF-2E3A71E5AFA3}" presName="sp" presStyleCnt="0"/>
      <dgm:spPr/>
    </dgm:pt>
    <dgm:pt modelId="{198B119A-D72F-47B0-ACD0-9F9921ADE1BB}" type="pres">
      <dgm:prSet presAssocID="{31DDE013-1AA2-4E6A-B76D-1FB4A4A37D79}" presName="composite" presStyleCnt="0"/>
      <dgm:spPr/>
    </dgm:pt>
    <dgm:pt modelId="{DB49FC88-E8D3-4625-A7DB-069A77D30D9D}" type="pres">
      <dgm:prSet presAssocID="{31DDE013-1AA2-4E6A-B76D-1FB4A4A37D79}" presName="parentText" presStyleLbl="alignNode1" presStyleIdx="4" presStyleCnt="5">
        <dgm:presLayoutVars>
          <dgm:chMax val="1"/>
          <dgm:bulletEnabled val="1"/>
        </dgm:presLayoutVars>
      </dgm:prSet>
      <dgm:spPr/>
    </dgm:pt>
    <dgm:pt modelId="{9F5D8D3D-05B8-4C83-956D-8E55073F96C5}" type="pres">
      <dgm:prSet presAssocID="{31DDE013-1AA2-4E6A-B76D-1FB4A4A37D79}" presName="descendantText" presStyleLbl="alignAcc1" presStyleIdx="4" presStyleCnt="5" custScaleY="184558">
        <dgm:presLayoutVars>
          <dgm:bulletEnabled val="1"/>
        </dgm:presLayoutVars>
      </dgm:prSet>
      <dgm:spPr/>
    </dgm:pt>
  </dgm:ptLst>
  <dgm:cxnLst>
    <dgm:cxn modelId="{A0B9C003-ECF9-42C9-A764-BF6943DC45EC}" type="presOf" srcId="{CAC4CF61-B0A0-4F67-9AAB-7A0C1CE74614}" destId="{9F5D8D3D-05B8-4C83-956D-8E55073F96C5}" srcOrd="0" destOrd="5" presId="urn:microsoft.com/office/officeart/2005/8/layout/chevron2"/>
    <dgm:cxn modelId="{1E114507-DBD6-4D5C-BDF0-5C658216B8C5}" srcId="{FA54A99A-1E18-4B33-99CB-EA338EE76A8B}" destId="{3181ACDB-9412-4BDD-A498-C6C16D719279}" srcOrd="1" destOrd="0" parTransId="{278A243C-C4A1-4634-B918-C22EDBA6E025}" sibTransId="{CE7BB9D1-1599-4F90-99EE-A1077C1C3A15}"/>
    <dgm:cxn modelId="{7EF2F708-2063-4E88-964D-6B7791F0CEDB}" srcId="{79E53D0D-1B5B-41CC-89F5-9745040904F7}" destId="{FA54A99A-1E18-4B33-99CB-EA338EE76A8B}" srcOrd="0" destOrd="0" parTransId="{80496C6C-3814-4FDF-B19C-CB3B8EBEC730}" sibTransId="{E903BEED-DB1E-4D70-891F-AFDD0DD75C42}"/>
    <dgm:cxn modelId="{644DB414-C556-498C-96EB-5DD274C7B8BF}" srcId="{0C6EE019-7352-46D7-B330-8B1B87427279}" destId="{115DE138-FE21-4F64-BE41-5C011F4B2543}" srcOrd="0" destOrd="0" parTransId="{0DB146C3-C438-45E0-AD24-B6F41A20E355}" sibTransId="{E4A2EFC0-A63D-49DF-B199-2A9F54AD39C1}"/>
    <dgm:cxn modelId="{25EC6715-952D-4A16-A559-4C039DD0745F}" srcId="{FA54A99A-1E18-4B33-99CB-EA338EE76A8B}" destId="{BDA91B37-6C9B-458E-B64F-9E272EDBCBEB}" srcOrd="2" destOrd="0" parTransId="{B02CFF6D-F146-4C3F-BF24-F7874AF5B16A}" sibTransId="{6E6DF832-13C8-4D88-81E4-203172B93A02}"/>
    <dgm:cxn modelId="{47AA9E18-DB73-4194-AF79-53F029A5876B}" srcId="{79E53D0D-1B5B-41CC-89F5-9745040904F7}" destId="{A7D85CFA-6BCA-466D-AE45-DCC174124E33}" srcOrd="3" destOrd="0" parTransId="{D8CB4ECC-7A4C-4E9A-A51A-79E7E6BE0B96}" sibTransId="{F33B61F7-6F79-4415-BBAF-2E3A71E5AFA3}"/>
    <dgm:cxn modelId="{1D531920-866C-4790-83FF-93470938EED7}" type="presOf" srcId="{EED87EFE-BE08-4A20-8934-E1891BF58226}" destId="{9F5D8D3D-05B8-4C83-956D-8E55073F96C5}" srcOrd="0" destOrd="1" presId="urn:microsoft.com/office/officeart/2005/8/layout/chevron2"/>
    <dgm:cxn modelId="{96912F26-2594-4B14-BDAC-290ACCEB3674}" type="presOf" srcId="{A7D85CFA-6BCA-466D-AE45-DCC174124E33}" destId="{6FED24AE-EE4E-4B65-A1B3-C9EB85E2E670}" srcOrd="0" destOrd="0" presId="urn:microsoft.com/office/officeart/2005/8/layout/chevron2"/>
    <dgm:cxn modelId="{6C440B29-052E-45C0-910F-4DAAC793BCB2}" srcId="{A7D85CFA-6BCA-466D-AE45-DCC174124E33}" destId="{CACBDA6B-82EF-4ECC-B3EF-6BDFB0819E94}" srcOrd="1" destOrd="0" parTransId="{7750C5A1-DB52-4CC5-BE68-36847C7018A4}" sibTransId="{B4CB0546-5819-44FB-9558-03DBD4363BB7}"/>
    <dgm:cxn modelId="{B86A332C-EAE1-45C6-9C21-EA6B81056860}" srcId="{0C6EE019-7352-46D7-B330-8B1B87427279}" destId="{33F8AEB8-D1B6-43BF-9784-7B552C6686B8}" srcOrd="1" destOrd="0" parTransId="{7C96A049-062C-4AC0-A71D-379098FF4349}" sibTransId="{37E461EF-7A6B-4A5E-9E98-2EF19BBEA950}"/>
    <dgm:cxn modelId="{4B6D703C-AC8F-492D-AEC7-B7513FF44F57}" srcId="{31DDE013-1AA2-4E6A-B76D-1FB4A4A37D79}" destId="{EED87EFE-BE08-4A20-8934-E1891BF58226}" srcOrd="1" destOrd="0" parTransId="{418F71B7-718F-40EF-B1B2-68B144DC925E}" sibTransId="{7A2B3100-41D0-44BD-861F-8B2943E2CAE2}"/>
    <dgm:cxn modelId="{8ED1033E-9C46-4081-8D6F-597D18D58E11}" srcId="{31DDE013-1AA2-4E6A-B76D-1FB4A4A37D79}" destId="{CAC4CF61-B0A0-4F67-9AAB-7A0C1CE74614}" srcOrd="5" destOrd="0" parTransId="{CE33D2CE-C9A6-462B-B8ED-BFDA7ACF0B4C}" sibTransId="{23A7DA5F-328D-481F-A58F-D1D932860EB7}"/>
    <dgm:cxn modelId="{7D6AB95C-D8E9-4B43-B153-90322FB8B267}" type="presOf" srcId="{42652E34-D1EC-4FEF-BE56-1D035C0B10E6}" destId="{6FF73E70-C25D-47AB-A9B5-F2683B5B01BA}" srcOrd="0" destOrd="1" presId="urn:microsoft.com/office/officeart/2005/8/layout/chevron2"/>
    <dgm:cxn modelId="{91E39162-F0C1-4224-80DE-868B3A8EB038}" srcId="{90C6BFDA-09E2-43B9-B8DF-5F6644DBEE29}" destId="{E8BD964A-A08F-4F53-B522-893CC87E5C7E}" srcOrd="0" destOrd="0" parTransId="{D360AE1B-78A0-408A-9FD7-2C528D301E9A}" sibTransId="{BCBA1A3A-1F40-4233-8BCC-9D69970008C9}"/>
    <dgm:cxn modelId="{A99D4546-7819-4A48-8D0E-2571E7A76289}" type="presOf" srcId="{733C851B-73FE-49A6-92C9-9D6DC0C70075}" destId="{6FF73E70-C25D-47AB-A9B5-F2683B5B01BA}" srcOrd="0" destOrd="3" presId="urn:microsoft.com/office/officeart/2005/8/layout/chevron2"/>
    <dgm:cxn modelId="{F24B7D66-90A3-4CF3-95B0-27FD650422DD}" type="presOf" srcId="{FA54A99A-1E18-4B33-99CB-EA338EE76A8B}" destId="{429D859A-F220-4BE6-8F80-7B7AEA1722B5}" srcOrd="0" destOrd="0" presId="urn:microsoft.com/office/officeart/2005/8/layout/chevron2"/>
    <dgm:cxn modelId="{4BDFF466-893B-4225-A04B-0CCF1BAECF94}" srcId="{A7D85CFA-6BCA-466D-AE45-DCC174124E33}" destId="{F2BFD8B7-D045-4802-9572-7C44F6D84EF8}" srcOrd="0" destOrd="0" parTransId="{566CE33A-C41E-40E0-AC39-0813C4242E1C}" sibTransId="{1F4BBE2E-41E1-4F36-965B-001B420158CD}"/>
    <dgm:cxn modelId="{E821B24B-E827-4742-A3D4-020288C80493}" type="presOf" srcId="{33F8AEB8-D1B6-43BF-9784-7B552C6686B8}" destId="{1465401A-8026-4FA7-AFF3-AFB8FF070DC2}" srcOrd="0" destOrd="1" presId="urn:microsoft.com/office/officeart/2005/8/layout/chevron2"/>
    <dgm:cxn modelId="{C49FCF54-92A6-4716-B378-BFB186533C3A}" type="presOf" srcId="{D3DBFFCD-5176-4215-B1F6-A94FDDFA7CEB}" destId="{0185906A-ECE0-4009-BC0A-32D359660FD1}" srcOrd="0" destOrd="0" presId="urn:microsoft.com/office/officeart/2005/8/layout/chevron2"/>
    <dgm:cxn modelId="{D9066C55-4C8A-473E-BB56-B2777E37B8D6}" srcId="{31DDE013-1AA2-4E6A-B76D-1FB4A4A37D79}" destId="{8608D7A7-0489-4408-A8B1-DF5122E57064}" srcOrd="2" destOrd="0" parTransId="{4B9F32A6-6330-47E1-A3E8-A2E139151A1A}" sibTransId="{095B3C1C-8EE2-4FD2-9122-53C8CA98D7B0}"/>
    <dgm:cxn modelId="{AC81598A-D5FB-4424-88AF-B5ED75465650}" type="presOf" srcId="{15763212-E9CC-4697-8105-4B3E52CBA0E7}" destId="{6FF73E70-C25D-47AB-A9B5-F2683B5B01BA}" srcOrd="0" destOrd="2" presId="urn:microsoft.com/office/officeart/2005/8/layout/chevron2"/>
    <dgm:cxn modelId="{A0B8B88F-F890-45FF-B6BF-7546E77296D4}" srcId="{90C6BFDA-09E2-43B9-B8DF-5F6644DBEE29}" destId="{15763212-E9CC-4697-8105-4B3E52CBA0E7}" srcOrd="2" destOrd="0" parTransId="{DBC726C3-F8ED-454D-A77A-5765D7EDA2AE}" sibTransId="{2DAE112E-0B81-4429-B93C-FFB7DBEDC736}"/>
    <dgm:cxn modelId="{DEEDF393-2C2F-4F6B-B7D6-37BABFD61B2A}" srcId="{79E53D0D-1B5B-41CC-89F5-9745040904F7}" destId="{31DDE013-1AA2-4E6A-B76D-1FB4A4A37D79}" srcOrd="4" destOrd="0" parTransId="{2FF99D72-1C58-401D-812A-BE87B2FFC80C}" sibTransId="{70775BDB-EE93-4FC6-86CD-D12A3FC7274C}"/>
    <dgm:cxn modelId="{939424A5-E6CB-4616-A35B-217EBFA5DA55}" type="presOf" srcId="{90C6BFDA-09E2-43B9-B8DF-5F6644DBEE29}" destId="{FB980882-2BD6-48B8-A2E0-0A05B2D363D5}" srcOrd="0" destOrd="0" presId="urn:microsoft.com/office/officeart/2005/8/layout/chevron2"/>
    <dgm:cxn modelId="{0A589DAB-A661-4ACA-8135-A50A13B39F7B}" type="presOf" srcId="{CFC31D85-D5DB-4759-8307-368C6FAE5FDF}" destId="{9F5D8D3D-05B8-4C83-956D-8E55073F96C5}" srcOrd="0" destOrd="4" presId="urn:microsoft.com/office/officeart/2005/8/layout/chevron2"/>
    <dgm:cxn modelId="{19D258B1-670C-48F0-B0C9-08F1404489EB}" type="presOf" srcId="{E8BD964A-A08F-4F53-B522-893CC87E5C7E}" destId="{6FF73E70-C25D-47AB-A9B5-F2683B5B01BA}" srcOrd="0" destOrd="0" presId="urn:microsoft.com/office/officeart/2005/8/layout/chevron2"/>
    <dgm:cxn modelId="{0B0931B6-D876-4B2B-8E8F-0B991E08F7C9}" type="presOf" srcId="{0C6EE019-7352-46D7-B330-8B1B87427279}" destId="{76F40F4E-27B9-4117-BE52-823CC0BB56B9}" srcOrd="0" destOrd="0" presId="urn:microsoft.com/office/officeart/2005/8/layout/chevron2"/>
    <dgm:cxn modelId="{C470C2C8-36A9-47AC-BFD3-FB1C1B7B794E}" type="presOf" srcId="{31DDE013-1AA2-4E6A-B76D-1FB4A4A37D79}" destId="{DB49FC88-E8D3-4625-A7DB-069A77D30D9D}" srcOrd="0" destOrd="0" presId="urn:microsoft.com/office/officeart/2005/8/layout/chevron2"/>
    <dgm:cxn modelId="{CD617FC9-8D81-47E1-91D2-F23FD3486142}" type="presOf" srcId="{CACBDA6B-82EF-4ECC-B3EF-6BDFB0819E94}" destId="{C2606845-269D-455E-8518-B67A82B9331A}" srcOrd="0" destOrd="1" presId="urn:microsoft.com/office/officeart/2005/8/layout/chevron2"/>
    <dgm:cxn modelId="{6BCA72D5-7975-4582-83C5-E2537239F8BC}" srcId="{90C6BFDA-09E2-43B9-B8DF-5F6644DBEE29}" destId="{42652E34-D1EC-4FEF-BE56-1D035C0B10E6}" srcOrd="1" destOrd="0" parTransId="{5C699F5D-1F24-49E6-A101-9742C2526E88}" sibTransId="{F7380230-C295-4A09-AD35-CC13A4E29F0A}"/>
    <dgm:cxn modelId="{02CFE6D7-39A4-4529-9E21-F688FB301438}" type="presOf" srcId="{115DE138-FE21-4F64-BE41-5C011F4B2543}" destId="{1465401A-8026-4FA7-AFF3-AFB8FF070DC2}" srcOrd="0" destOrd="0" presId="urn:microsoft.com/office/officeart/2005/8/layout/chevron2"/>
    <dgm:cxn modelId="{23321DD9-F2BF-4F9A-9C74-9E9F0993DD56}" type="presOf" srcId="{F2BFD8B7-D045-4802-9572-7C44F6D84EF8}" destId="{C2606845-269D-455E-8518-B67A82B9331A}" srcOrd="0" destOrd="0" presId="urn:microsoft.com/office/officeart/2005/8/layout/chevron2"/>
    <dgm:cxn modelId="{0CD5E3DC-92BF-427C-8E75-F91A25DE1F2B}" type="presOf" srcId="{BDA91B37-6C9B-458E-B64F-9E272EDBCBEB}" destId="{0185906A-ECE0-4009-BC0A-32D359660FD1}" srcOrd="0" destOrd="2" presId="urn:microsoft.com/office/officeart/2005/8/layout/chevron2"/>
    <dgm:cxn modelId="{9590A2DF-D601-4792-8A89-2442B5BC79BA}" type="presOf" srcId="{9DCBC0E3-E198-4DF5-A2CD-09BCFEE411CF}" destId="{C2606845-269D-455E-8518-B67A82B9331A}" srcOrd="0" destOrd="2" presId="urn:microsoft.com/office/officeart/2005/8/layout/chevron2"/>
    <dgm:cxn modelId="{58B35EE2-B1B5-4F53-B062-C3EDBCE5BCFD}" srcId="{90C6BFDA-09E2-43B9-B8DF-5F6644DBEE29}" destId="{733C851B-73FE-49A6-92C9-9D6DC0C70075}" srcOrd="3" destOrd="0" parTransId="{CD8362F8-D03B-4CB7-909B-17F1E44B534A}" sibTransId="{5C357198-06FA-4FE9-BDAB-8B54DCB3672D}"/>
    <dgm:cxn modelId="{7666C7E2-5007-430D-94EC-27D518CFE9D6}" srcId="{31DDE013-1AA2-4E6A-B76D-1FB4A4A37D79}" destId="{CFC31D85-D5DB-4759-8307-368C6FAE5FDF}" srcOrd="4" destOrd="0" parTransId="{44AA4BE9-8D99-45FF-870B-EFF956DD97E2}" sibTransId="{36B1629A-6733-4796-8371-1B206346E50A}"/>
    <dgm:cxn modelId="{4142A8E3-488D-47AF-8F51-D9804E90F0CA}" srcId="{FA54A99A-1E18-4B33-99CB-EA338EE76A8B}" destId="{D3DBFFCD-5176-4215-B1F6-A94FDDFA7CEB}" srcOrd="0" destOrd="0" parTransId="{7C36BE1E-9751-4842-8314-24564528F86C}" sibTransId="{182F20E8-3363-4C27-84C8-FC0032065702}"/>
    <dgm:cxn modelId="{D611AEE9-99FB-45B4-B29E-F2B0A9F0410A}" type="presOf" srcId="{79E53D0D-1B5B-41CC-89F5-9745040904F7}" destId="{42041844-BB41-4F7D-9F77-BD36E9F561B1}" srcOrd="0" destOrd="0" presId="urn:microsoft.com/office/officeart/2005/8/layout/chevron2"/>
    <dgm:cxn modelId="{4C450EEB-0270-42C6-A461-AE300CDEC2F9}" srcId="{31DDE013-1AA2-4E6A-B76D-1FB4A4A37D79}" destId="{9330297B-D2D9-4E93-ACAA-08677A0F651A}" srcOrd="3" destOrd="0" parTransId="{C1483968-7075-46DB-9790-F9949A9EF7E1}" sibTransId="{4EB40EF0-297B-4116-A0E8-092107014285}"/>
    <dgm:cxn modelId="{468266EB-79CA-459A-88AE-6E4DC4E155D4}" type="presOf" srcId="{D806E6F6-6179-4DB3-9A81-E88B8F24E064}" destId="{9F5D8D3D-05B8-4C83-956D-8E55073F96C5}" srcOrd="0" destOrd="0" presId="urn:microsoft.com/office/officeart/2005/8/layout/chevron2"/>
    <dgm:cxn modelId="{9AC6BDEC-E3AC-4EB6-9E0D-86BFB8ED0BE1}" srcId="{A7D85CFA-6BCA-466D-AE45-DCC174124E33}" destId="{9DCBC0E3-E198-4DF5-A2CD-09BCFEE411CF}" srcOrd="2" destOrd="0" parTransId="{21A603DC-32A9-4F5F-89AB-8C7B1740E055}" sibTransId="{3CE8ABBE-3752-4835-8FCA-0FB5B3A31F6D}"/>
    <dgm:cxn modelId="{D03E38ED-2D67-4317-A6FC-330886C4C7AA}" type="presOf" srcId="{9330297B-D2D9-4E93-ACAA-08677A0F651A}" destId="{9F5D8D3D-05B8-4C83-956D-8E55073F96C5}" srcOrd="0" destOrd="3" presId="urn:microsoft.com/office/officeart/2005/8/layout/chevron2"/>
    <dgm:cxn modelId="{24D484ED-0633-443B-9BC1-AF55E44EE6AD}" srcId="{79E53D0D-1B5B-41CC-89F5-9745040904F7}" destId="{90C6BFDA-09E2-43B9-B8DF-5F6644DBEE29}" srcOrd="1" destOrd="0" parTransId="{7BFACE52-4CF7-43F5-B91F-A394607778DB}" sibTransId="{C6F3E925-EA9E-4C14-BF52-A8C6091A3916}"/>
    <dgm:cxn modelId="{209C26F2-8E7D-4D8A-B93D-0F51506371B8}" srcId="{79E53D0D-1B5B-41CC-89F5-9745040904F7}" destId="{0C6EE019-7352-46D7-B330-8B1B87427279}" srcOrd="2" destOrd="0" parTransId="{C1D53C80-2324-4DB6-AC6A-E888FC3F0528}" sibTransId="{02E2AB32-B826-4342-B80C-B0E3972587A4}"/>
    <dgm:cxn modelId="{FCDFF1F6-D5F0-49C1-BB44-39E8ED29E779}" type="presOf" srcId="{8608D7A7-0489-4408-A8B1-DF5122E57064}" destId="{9F5D8D3D-05B8-4C83-956D-8E55073F96C5}" srcOrd="0" destOrd="2" presId="urn:microsoft.com/office/officeart/2005/8/layout/chevron2"/>
    <dgm:cxn modelId="{049572F8-A0EB-49F7-8323-87B50C9113D5}" srcId="{31DDE013-1AA2-4E6A-B76D-1FB4A4A37D79}" destId="{D806E6F6-6179-4DB3-9A81-E88B8F24E064}" srcOrd="0" destOrd="0" parTransId="{647D72B9-FE3B-4448-9BA4-4B0F51ED3231}" sibTransId="{F4FC0B10-20A8-475E-A96D-AB448CDA02B7}"/>
    <dgm:cxn modelId="{5FD0FEF8-7BEE-4AB8-A4DE-7F1D19444127}" type="presOf" srcId="{3181ACDB-9412-4BDD-A498-C6C16D719279}" destId="{0185906A-ECE0-4009-BC0A-32D359660FD1}" srcOrd="0" destOrd="1" presId="urn:microsoft.com/office/officeart/2005/8/layout/chevron2"/>
    <dgm:cxn modelId="{BFFF5B61-5083-4708-9AA3-F9D1ED058D6B}" type="presParOf" srcId="{42041844-BB41-4F7D-9F77-BD36E9F561B1}" destId="{7B6C421F-6A85-4F10-BB42-9BA7F3B8AD29}" srcOrd="0" destOrd="0" presId="urn:microsoft.com/office/officeart/2005/8/layout/chevron2"/>
    <dgm:cxn modelId="{9013D359-5DB4-403F-A3D3-57657E6F4F91}" type="presParOf" srcId="{7B6C421F-6A85-4F10-BB42-9BA7F3B8AD29}" destId="{429D859A-F220-4BE6-8F80-7B7AEA1722B5}" srcOrd="0" destOrd="0" presId="urn:microsoft.com/office/officeart/2005/8/layout/chevron2"/>
    <dgm:cxn modelId="{24059DDE-0A61-48E2-8E6C-DDD3C2841D22}" type="presParOf" srcId="{7B6C421F-6A85-4F10-BB42-9BA7F3B8AD29}" destId="{0185906A-ECE0-4009-BC0A-32D359660FD1}" srcOrd="1" destOrd="0" presId="urn:microsoft.com/office/officeart/2005/8/layout/chevron2"/>
    <dgm:cxn modelId="{0B28E5A1-9AE4-4928-ACA2-6169B729ADD6}" type="presParOf" srcId="{42041844-BB41-4F7D-9F77-BD36E9F561B1}" destId="{44300252-6C46-45B2-885E-329E207A24E8}" srcOrd="1" destOrd="0" presId="urn:microsoft.com/office/officeart/2005/8/layout/chevron2"/>
    <dgm:cxn modelId="{C8A75675-7105-4B29-9165-4A5681BD91D4}" type="presParOf" srcId="{42041844-BB41-4F7D-9F77-BD36E9F561B1}" destId="{68F59746-16C6-4778-9D97-D2D7EEFCDAE1}" srcOrd="2" destOrd="0" presId="urn:microsoft.com/office/officeart/2005/8/layout/chevron2"/>
    <dgm:cxn modelId="{39AC2A1D-5348-40C4-B484-9C640B1BEF04}" type="presParOf" srcId="{68F59746-16C6-4778-9D97-D2D7EEFCDAE1}" destId="{FB980882-2BD6-48B8-A2E0-0A05B2D363D5}" srcOrd="0" destOrd="0" presId="urn:microsoft.com/office/officeart/2005/8/layout/chevron2"/>
    <dgm:cxn modelId="{18E06253-073C-40A7-875B-C148D0D0C402}" type="presParOf" srcId="{68F59746-16C6-4778-9D97-D2D7EEFCDAE1}" destId="{6FF73E70-C25D-47AB-A9B5-F2683B5B01BA}" srcOrd="1" destOrd="0" presId="urn:microsoft.com/office/officeart/2005/8/layout/chevron2"/>
    <dgm:cxn modelId="{26C70572-B0E9-4BA4-91E1-D32F951FA656}" type="presParOf" srcId="{42041844-BB41-4F7D-9F77-BD36E9F561B1}" destId="{A2E4F574-7DE9-43CB-8982-72447C93EA9A}" srcOrd="3" destOrd="0" presId="urn:microsoft.com/office/officeart/2005/8/layout/chevron2"/>
    <dgm:cxn modelId="{BBCFADAC-4435-41C7-AD99-BFD93FB51FB5}" type="presParOf" srcId="{42041844-BB41-4F7D-9F77-BD36E9F561B1}" destId="{16B4887F-E7C3-411E-BE6D-14498B1AB2BF}" srcOrd="4" destOrd="0" presId="urn:microsoft.com/office/officeart/2005/8/layout/chevron2"/>
    <dgm:cxn modelId="{E0E35A46-B93D-42E0-85DC-0E64F6FC44CA}" type="presParOf" srcId="{16B4887F-E7C3-411E-BE6D-14498B1AB2BF}" destId="{76F40F4E-27B9-4117-BE52-823CC0BB56B9}" srcOrd="0" destOrd="0" presId="urn:microsoft.com/office/officeart/2005/8/layout/chevron2"/>
    <dgm:cxn modelId="{13D74BDE-6E23-4D0D-A681-8673A0026E4A}" type="presParOf" srcId="{16B4887F-E7C3-411E-BE6D-14498B1AB2BF}" destId="{1465401A-8026-4FA7-AFF3-AFB8FF070DC2}" srcOrd="1" destOrd="0" presId="urn:microsoft.com/office/officeart/2005/8/layout/chevron2"/>
    <dgm:cxn modelId="{A8817D5D-A812-4E39-A7C9-B485CEC323E0}" type="presParOf" srcId="{42041844-BB41-4F7D-9F77-BD36E9F561B1}" destId="{41C2C628-EE1C-4761-94EF-61057AE3C0B1}" srcOrd="5" destOrd="0" presId="urn:microsoft.com/office/officeart/2005/8/layout/chevron2"/>
    <dgm:cxn modelId="{C5E59A48-4C82-4217-B458-E8DD676FFE48}" type="presParOf" srcId="{42041844-BB41-4F7D-9F77-BD36E9F561B1}" destId="{928C84D1-0EA5-4C3E-A0FA-A8C4C5EFD34E}" srcOrd="6" destOrd="0" presId="urn:microsoft.com/office/officeart/2005/8/layout/chevron2"/>
    <dgm:cxn modelId="{BBB4022C-7189-4D6B-B657-5C199BF7A76A}" type="presParOf" srcId="{928C84D1-0EA5-4C3E-A0FA-A8C4C5EFD34E}" destId="{6FED24AE-EE4E-4B65-A1B3-C9EB85E2E670}" srcOrd="0" destOrd="0" presId="urn:microsoft.com/office/officeart/2005/8/layout/chevron2"/>
    <dgm:cxn modelId="{3E19B4D4-780D-43C6-AFE6-CF17CE93FE58}" type="presParOf" srcId="{928C84D1-0EA5-4C3E-A0FA-A8C4C5EFD34E}" destId="{C2606845-269D-455E-8518-B67A82B9331A}" srcOrd="1" destOrd="0" presId="urn:microsoft.com/office/officeart/2005/8/layout/chevron2"/>
    <dgm:cxn modelId="{9EC0B489-6598-48C8-9738-C646E4D0FA6C}" type="presParOf" srcId="{42041844-BB41-4F7D-9F77-BD36E9F561B1}" destId="{0E82FFC7-CB26-4EE6-8B10-1B122FA8A646}" srcOrd="7" destOrd="0" presId="urn:microsoft.com/office/officeart/2005/8/layout/chevron2"/>
    <dgm:cxn modelId="{30EBA220-0B6B-412D-8897-29E7BFD9A85E}" type="presParOf" srcId="{42041844-BB41-4F7D-9F77-BD36E9F561B1}" destId="{198B119A-D72F-47B0-ACD0-9F9921ADE1BB}" srcOrd="8" destOrd="0" presId="urn:microsoft.com/office/officeart/2005/8/layout/chevron2"/>
    <dgm:cxn modelId="{80ED2435-AEE8-4140-87E2-0EB3187459AF}" type="presParOf" srcId="{198B119A-D72F-47B0-ACD0-9F9921ADE1BB}" destId="{DB49FC88-E8D3-4625-A7DB-069A77D30D9D}" srcOrd="0" destOrd="0" presId="urn:microsoft.com/office/officeart/2005/8/layout/chevron2"/>
    <dgm:cxn modelId="{1EBC1BDF-C21B-4225-949B-789DFBFD529B}" type="presParOf" srcId="{198B119A-D72F-47B0-ACD0-9F9921ADE1BB}" destId="{9F5D8D3D-05B8-4C83-956D-8E55073F96C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CCBC47-6519-4294-95B8-F2769EADC7A8}" type="doc">
      <dgm:prSet loTypeId="urn:microsoft.com/office/officeart/2005/8/layout/vList6" loCatId="list" qsTypeId="urn:microsoft.com/office/officeart/2005/8/quickstyle/simple1" qsCatId="simple" csTypeId="urn:microsoft.com/office/officeart/2005/8/colors/accent1_4" csCatId="accent1" phldr="1"/>
      <dgm:spPr/>
      <dgm:t>
        <a:bodyPr/>
        <a:lstStyle/>
        <a:p>
          <a:endParaRPr lang="en-AU"/>
        </a:p>
      </dgm:t>
    </dgm:pt>
    <dgm:pt modelId="{265D046D-6AC2-4FEF-88D3-0787DDB49859}">
      <dgm:prSet phldrT="[Text]" custT="1"/>
      <dgm:spPr/>
      <dgm:t>
        <a:bodyPr/>
        <a:lstStyle/>
        <a:p>
          <a:r>
            <a:rPr lang="en-AU" sz="2800" dirty="0"/>
            <a:t>AO treatment needs </a:t>
          </a:r>
          <a:r>
            <a:rPr lang="en-AU" sz="2000" dirty="0"/>
            <a:t>(Rodda et al. 2020)</a:t>
          </a:r>
          <a:endParaRPr lang="en-AU" sz="4000" dirty="0"/>
        </a:p>
      </dgm:t>
    </dgm:pt>
    <dgm:pt modelId="{BD4E116B-C13F-4A05-9E91-B47CAB1A1271}" type="parTrans" cxnId="{EF8DF76F-C10D-4B01-828B-2FA8D0474CA7}">
      <dgm:prSet/>
      <dgm:spPr/>
      <dgm:t>
        <a:bodyPr/>
        <a:lstStyle/>
        <a:p>
          <a:endParaRPr lang="en-AU"/>
        </a:p>
      </dgm:t>
    </dgm:pt>
    <dgm:pt modelId="{96C154D3-65D3-4E6C-9D5C-6B89D2853595}" type="sibTrans" cxnId="{EF8DF76F-C10D-4B01-828B-2FA8D0474CA7}">
      <dgm:prSet/>
      <dgm:spPr/>
      <dgm:t>
        <a:bodyPr/>
        <a:lstStyle/>
        <a:p>
          <a:endParaRPr lang="en-AU"/>
        </a:p>
      </dgm:t>
    </dgm:pt>
    <dgm:pt modelId="{33428B55-B269-4630-B026-16E3A8A9D4EF}">
      <dgm:prSet phldrT="[Text]" custT="1"/>
      <dgm:spPr/>
      <dgm:t>
        <a:bodyPr/>
        <a:lstStyle/>
        <a:p>
          <a:r>
            <a:rPr lang="en-AU" sz="1800" dirty="0"/>
            <a:t>Treatment needs from perspective of affected others: </a:t>
          </a:r>
          <a:r>
            <a:rPr lang="en-AU" sz="1800" dirty="0">
              <a:effectLst/>
              <a:uFill>
                <a:solidFill>
                  <a:srgbClr val="000000"/>
                </a:solidFill>
              </a:uFill>
              <a:latin typeface="Calibri" panose="020F0502020204030204" pitchFamily="34" charset="0"/>
              <a:ea typeface="Times New Roman" panose="02020603050405020304" pitchFamily="18" charset="0"/>
            </a:rPr>
            <a:t>50% want gambler-focused approaches, 28% want family-focussed approaches and 22% want a blend of these approaches</a:t>
          </a:r>
          <a:endParaRPr lang="en-AU" sz="1800" dirty="0"/>
        </a:p>
      </dgm:t>
    </dgm:pt>
    <dgm:pt modelId="{7FBAC256-8334-4E9F-885A-A8562CE65869}" type="parTrans" cxnId="{8A62B72D-5211-4379-8F1F-DA3C3A881D91}">
      <dgm:prSet/>
      <dgm:spPr/>
      <dgm:t>
        <a:bodyPr/>
        <a:lstStyle/>
        <a:p>
          <a:endParaRPr lang="en-AU"/>
        </a:p>
      </dgm:t>
    </dgm:pt>
    <dgm:pt modelId="{12BCAF0B-B729-4D13-93A8-A59D81160B6C}" type="sibTrans" cxnId="{8A62B72D-5211-4379-8F1F-DA3C3A881D91}">
      <dgm:prSet/>
      <dgm:spPr/>
      <dgm:t>
        <a:bodyPr/>
        <a:lstStyle/>
        <a:p>
          <a:endParaRPr lang="en-AU"/>
        </a:p>
      </dgm:t>
    </dgm:pt>
    <dgm:pt modelId="{D3B54001-3979-40B5-A9BA-96E515582B63}">
      <dgm:prSet phldrT="[Text]" custT="1"/>
      <dgm:spPr/>
      <dgm:t>
        <a:bodyPr/>
        <a:lstStyle/>
        <a:p>
          <a:r>
            <a:rPr lang="en-AU" sz="2800" dirty="0"/>
            <a:t>Data driven taxonomy of BCTs </a:t>
          </a:r>
          <a:r>
            <a:rPr lang="en-AU" sz="2000" dirty="0"/>
            <a:t>(Booth et al., 2021)</a:t>
          </a:r>
        </a:p>
      </dgm:t>
    </dgm:pt>
    <dgm:pt modelId="{DD4485AD-1ABB-4349-89DF-15D75A2D2C6A}" type="parTrans" cxnId="{765A545F-A3FB-4096-B83C-085394067E52}">
      <dgm:prSet/>
      <dgm:spPr/>
      <dgm:t>
        <a:bodyPr/>
        <a:lstStyle/>
        <a:p>
          <a:endParaRPr lang="en-AU"/>
        </a:p>
      </dgm:t>
    </dgm:pt>
    <dgm:pt modelId="{CD94FF7F-E837-426D-A683-56EFFC5C286D}" type="sibTrans" cxnId="{765A545F-A3FB-4096-B83C-085394067E52}">
      <dgm:prSet/>
      <dgm:spPr/>
      <dgm:t>
        <a:bodyPr/>
        <a:lstStyle/>
        <a:p>
          <a:endParaRPr lang="en-AU"/>
        </a:p>
      </dgm:t>
    </dgm:pt>
    <dgm:pt modelId="{86964EF3-00D9-48F7-B540-E61C693A742C}">
      <dgm:prSet phldrT="[Text]"/>
      <dgm:spPr/>
      <dgm:t>
        <a:bodyPr/>
        <a:lstStyle/>
        <a:p>
          <a:r>
            <a:rPr lang="en-AU" dirty="0"/>
            <a:t>Data driven taxonomy of self-help strategies used by affected others</a:t>
          </a:r>
        </a:p>
      </dgm:t>
    </dgm:pt>
    <dgm:pt modelId="{4E30385F-239F-4E1E-9127-47E71B88973B}" type="parTrans" cxnId="{F231B4B7-4255-4250-9C78-9E3DAAB179AD}">
      <dgm:prSet/>
      <dgm:spPr/>
      <dgm:t>
        <a:bodyPr/>
        <a:lstStyle/>
        <a:p>
          <a:endParaRPr lang="en-AU"/>
        </a:p>
      </dgm:t>
    </dgm:pt>
    <dgm:pt modelId="{FD77FF97-278C-4BD5-ADDE-883BD968E651}" type="sibTrans" cxnId="{F231B4B7-4255-4250-9C78-9E3DAAB179AD}">
      <dgm:prSet/>
      <dgm:spPr/>
      <dgm:t>
        <a:bodyPr/>
        <a:lstStyle/>
        <a:p>
          <a:endParaRPr lang="en-AU"/>
        </a:p>
      </dgm:t>
    </dgm:pt>
    <dgm:pt modelId="{0AE25147-30E8-489C-AD3A-3D0A58871C29}">
      <dgm:prSet phldrT="[Text]"/>
      <dgm:spPr/>
      <dgm:t>
        <a:bodyPr/>
        <a:lstStyle/>
        <a:p>
          <a:r>
            <a:rPr lang="en-AU" dirty="0"/>
            <a:t>Family-focused taxonomy: 16 BCTs with professional support, financial management and planned consequences most frequently used</a:t>
          </a:r>
        </a:p>
      </dgm:t>
    </dgm:pt>
    <dgm:pt modelId="{BAE8BA56-9D46-4425-A411-8D2D9DB901AE}" type="parTrans" cxnId="{20A7BD69-F992-41E3-8F03-066F8FA05FD0}">
      <dgm:prSet/>
      <dgm:spPr/>
      <dgm:t>
        <a:bodyPr/>
        <a:lstStyle/>
        <a:p>
          <a:endParaRPr lang="en-AU"/>
        </a:p>
      </dgm:t>
    </dgm:pt>
    <dgm:pt modelId="{78BDCEB5-4490-4D60-BECF-0BD0FD37DD19}" type="sibTrans" cxnId="{20A7BD69-F992-41E3-8F03-066F8FA05FD0}">
      <dgm:prSet/>
      <dgm:spPr/>
      <dgm:t>
        <a:bodyPr/>
        <a:lstStyle/>
        <a:p>
          <a:endParaRPr lang="en-AU"/>
        </a:p>
      </dgm:t>
    </dgm:pt>
    <dgm:pt modelId="{AD140A11-8798-4032-B60E-638E781AEA48}">
      <dgm:prSet phldrT="[Text]"/>
      <dgm:spPr/>
      <dgm:t>
        <a:bodyPr/>
        <a:lstStyle/>
        <a:p>
          <a:r>
            <a:rPr lang="en-AU" dirty="0"/>
            <a:t>Gambler-focused taxonomy: 11 BCTs with feedback on behaviours, professional support and financial management most frequently used</a:t>
          </a:r>
        </a:p>
      </dgm:t>
    </dgm:pt>
    <dgm:pt modelId="{E1E34786-27FF-46D2-B196-94C582C7DB7F}" type="parTrans" cxnId="{3C5D08B1-E951-48E2-83B2-37DC3A3F0E73}">
      <dgm:prSet/>
      <dgm:spPr/>
      <dgm:t>
        <a:bodyPr/>
        <a:lstStyle/>
        <a:p>
          <a:endParaRPr lang="en-AU"/>
        </a:p>
      </dgm:t>
    </dgm:pt>
    <dgm:pt modelId="{5759D8FA-F087-4B9C-8FBF-31A902018651}" type="sibTrans" cxnId="{3C5D08B1-E951-48E2-83B2-37DC3A3F0E73}">
      <dgm:prSet/>
      <dgm:spPr/>
      <dgm:t>
        <a:bodyPr/>
        <a:lstStyle/>
        <a:p>
          <a:endParaRPr lang="en-AU"/>
        </a:p>
      </dgm:t>
    </dgm:pt>
    <dgm:pt modelId="{429FAC61-7060-4D4E-8B13-37FE0328A22B}" type="pres">
      <dgm:prSet presAssocID="{5DCCBC47-6519-4294-95B8-F2769EADC7A8}" presName="Name0" presStyleCnt="0">
        <dgm:presLayoutVars>
          <dgm:dir/>
          <dgm:animLvl val="lvl"/>
          <dgm:resizeHandles/>
        </dgm:presLayoutVars>
      </dgm:prSet>
      <dgm:spPr/>
    </dgm:pt>
    <dgm:pt modelId="{6B6DCBAB-CDFD-41B3-9F11-00CB7A972009}" type="pres">
      <dgm:prSet presAssocID="{265D046D-6AC2-4FEF-88D3-0787DDB49859}" presName="linNode" presStyleCnt="0"/>
      <dgm:spPr/>
    </dgm:pt>
    <dgm:pt modelId="{961F1154-FB01-4383-B353-68B62F44BCCB}" type="pres">
      <dgm:prSet presAssocID="{265D046D-6AC2-4FEF-88D3-0787DDB49859}" presName="parentShp" presStyleLbl="node1" presStyleIdx="0" presStyleCnt="2">
        <dgm:presLayoutVars>
          <dgm:bulletEnabled val="1"/>
        </dgm:presLayoutVars>
      </dgm:prSet>
      <dgm:spPr/>
    </dgm:pt>
    <dgm:pt modelId="{18246B1B-0F38-4448-AEC1-AE9198366D62}" type="pres">
      <dgm:prSet presAssocID="{265D046D-6AC2-4FEF-88D3-0787DDB49859}" presName="childShp" presStyleLbl="bgAccFollowNode1" presStyleIdx="0" presStyleCnt="2">
        <dgm:presLayoutVars>
          <dgm:bulletEnabled val="1"/>
        </dgm:presLayoutVars>
      </dgm:prSet>
      <dgm:spPr/>
    </dgm:pt>
    <dgm:pt modelId="{479E4B80-6284-41F5-AFEC-526D26DA8583}" type="pres">
      <dgm:prSet presAssocID="{96C154D3-65D3-4E6C-9D5C-6B89D2853595}" presName="spacing" presStyleCnt="0"/>
      <dgm:spPr/>
    </dgm:pt>
    <dgm:pt modelId="{3B7A9E3F-40DF-4531-833D-C9B696720919}" type="pres">
      <dgm:prSet presAssocID="{D3B54001-3979-40B5-A9BA-96E515582B63}" presName="linNode" presStyleCnt="0"/>
      <dgm:spPr/>
    </dgm:pt>
    <dgm:pt modelId="{E8460028-94B8-46E3-A7C9-C8706A746D6A}" type="pres">
      <dgm:prSet presAssocID="{D3B54001-3979-40B5-A9BA-96E515582B63}" presName="parentShp" presStyleLbl="node1" presStyleIdx="1" presStyleCnt="2">
        <dgm:presLayoutVars>
          <dgm:bulletEnabled val="1"/>
        </dgm:presLayoutVars>
      </dgm:prSet>
      <dgm:spPr/>
    </dgm:pt>
    <dgm:pt modelId="{2B7A3259-8620-4AD7-AAFE-7DD447EFD1F0}" type="pres">
      <dgm:prSet presAssocID="{D3B54001-3979-40B5-A9BA-96E515582B63}" presName="childShp" presStyleLbl="bgAccFollowNode1" presStyleIdx="1" presStyleCnt="2">
        <dgm:presLayoutVars>
          <dgm:bulletEnabled val="1"/>
        </dgm:presLayoutVars>
      </dgm:prSet>
      <dgm:spPr/>
    </dgm:pt>
  </dgm:ptLst>
  <dgm:cxnLst>
    <dgm:cxn modelId="{8A62B72D-5211-4379-8F1F-DA3C3A881D91}" srcId="{265D046D-6AC2-4FEF-88D3-0787DDB49859}" destId="{33428B55-B269-4630-B026-16E3A8A9D4EF}" srcOrd="0" destOrd="0" parTransId="{7FBAC256-8334-4E9F-885A-A8562CE65869}" sibTransId="{12BCAF0B-B729-4D13-93A8-A59D81160B6C}"/>
    <dgm:cxn modelId="{765A545F-A3FB-4096-B83C-085394067E52}" srcId="{5DCCBC47-6519-4294-95B8-F2769EADC7A8}" destId="{D3B54001-3979-40B5-A9BA-96E515582B63}" srcOrd="1" destOrd="0" parTransId="{DD4485AD-1ABB-4349-89DF-15D75A2D2C6A}" sibTransId="{CD94FF7F-E837-426D-A683-56EFFC5C286D}"/>
    <dgm:cxn modelId="{8C540567-2410-4F23-890D-6EE8D985D415}" type="presOf" srcId="{5DCCBC47-6519-4294-95B8-F2769EADC7A8}" destId="{429FAC61-7060-4D4E-8B13-37FE0328A22B}" srcOrd="0" destOrd="0" presId="urn:microsoft.com/office/officeart/2005/8/layout/vList6"/>
    <dgm:cxn modelId="{4C46DB67-15E3-455D-9F22-90C6A517C770}" type="presOf" srcId="{0AE25147-30E8-489C-AD3A-3D0A58871C29}" destId="{2B7A3259-8620-4AD7-AAFE-7DD447EFD1F0}" srcOrd="0" destOrd="1" presId="urn:microsoft.com/office/officeart/2005/8/layout/vList6"/>
    <dgm:cxn modelId="{20A7BD69-F992-41E3-8F03-066F8FA05FD0}" srcId="{D3B54001-3979-40B5-A9BA-96E515582B63}" destId="{0AE25147-30E8-489C-AD3A-3D0A58871C29}" srcOrd="1" destOrd="0" parTransId="{BAE8BA56-9D46-4425-A411-8D2D9DB901AE}" sibTransId="{78BDCEB5-4490-4D60-BECF-0BD0FD37DD19}"/>
    <dgm:cxn modelId="{EF8DF76F-C10D-4B01-828B-2FA8D0474CA7}" srcId="{5DCCBC47-6519-4294-95B8-F2769EADC7A8}" destId="{265D046D-6AC2-4FEF-88D3-0787DDB49859}" srcOrd="0" destOrd="0" parTransId="{BD4E116B-C13F-4A05-9E91-B47CAB1A1271}" sibTransId="{96C154D3-65D3-4E6C-9D5C-6B89D2853595}"/>
    <dgm:cxn modelId="{48710554-9F40-4E1A-8E9D-A6A655AE9BF4}" type="presOf" srcId="{D3B54001-3979-40B5-A9BA-96E515582B63}" destId="{E8460028-94B8-46E3-A7C9-C8706A746D6A}" srcOrd="0" destOrd="0" presId="urn:microsoft.com/office/officeart/2005/8/layout/vList6"/>
    <dgm:cxn modelId="{27E8A886-C7ED-424A-8B65-3FCDF8549AD5}" type="presOf" srcId="{265D046D-6AC2-4FEF-88D3-0787DDB49859}" destId="{961F1154-FB01-4383-B353-68B62F44BCCB}" srcOrd="0" destOrd="0" presId="urn:microsoft.com/office/officeart/2005/8/layout/vList6"/>
    <dgm:cxn modelId="{4EA3608D-E00B-4F12-815C-BBCBFFDD9958}" type="presOf" srcId="{AD140A11-8798-4032-B60E-638E781AEA48}" destId="{2B7A3259-8620-4AD7-AAFE-7DD447EFD1F0}" srcOrd="0" destOrd="2" presId="urn:microsoft.com/office/officeart/2005/8/layout/vList6"/>
    <dgm:cxn modelId="{3C5D08B1-E951-48E2-83B2-37DC3A3F0E73}" srcId="{D3B54001-3979-40B5-A9BA-96E515582B63}" destId="{AD140A11-8798-4032-B60E-638E781AEA48}" srcOrd="2" destOrd="0" parTransId="{E1E34786-27FF-46D2-B196-94C582C7DB7F}" sibTransId="{5759D8FA-F087-4B9C-8FBF-31A902018651}"/>
    <dgm:cxn modelId="{F231B4B7-4255-4250-9C78-9E3DAAB179AD}" srcId="{D3B54001-3979-40B5-A9BA-96E515582B63}" destId="{86964EF3-00D9-48F7-B540-E61C693A742C}" srcOrd="0" destOrd="0" parTransId="{4E30385F-239F-4E1E-9127-47E71B88973B}" sibTransId="{FD77FF97-278C-4BD5-ADDE-883BD968E651}"/>
    <dgm:cxn modelId="{F308A4E1-0E41-43E5-9A76-6000A3AA83A3}" type="presOf" srcId="{86964EF3-00D9-48F7-B540-E61C693A742C}" destId="{2B7A3259-8620-4AD7-AAFE-7DD447EFD1F0}" srcOrd="0" destOrd="0" presId="urn:microsoft.com/office/officeart/2005/8/layout/vList6"/>
    <dgm:cxn modelId="{6BC0DBEE-25CB-4DEF-8BF2-53294FFF78A5}" type="presOf" srcId="{33428B55-B269-4630-B026-16E3A8A9D4EF}" destId="{18246B1B-0F38-4448-AEC1-AE9198366D62}" srcOrd="0" destOrd="0" presId="urn:microsoft.com/office/officeart/2005/8/layout/vList6"/>
    <dgm:cxn modelId="{C79D87A1-828A-4691-A3C8-F599A9E42922}" type="presParOf" srcId="{429FAC61-7060-4D4E-8B13-37FE0328A22B}" destId="{6B6DCBAB-CDFD-41B3-9F11-00CB7A972009}" srcOrd="0" destOrd="0" presId="urn:microsoft.com/office/officeart/2005/8/layout/vList6"/>
    <dgm:cxn modelId="{72610E4E-C34E-49C2-835F-668799F299EC}" type="presParOf" srcId="{6B6DCBAB-CDFD-41B3-9F11-00CB7A972009}" destId="{961F1154-FB01-4383-B353-68B62F44BCCB}" srcOrd="0" destOrd="0" presId="urn:microsoft.com/office/officeart/2005/8/layout/vList6"/>
    <dgm:cxn modelId="{61705761-891F-4D3F-8774-AAD8E24AAF11}" type="presParOf" srcId="{6B6DCBAB-CDFD-41B3-9F11-00CB7A972009}" destId="{18246B1B-0F38-4448-AEC1-AE9198366D62}" srcOrd="1" destOrd="0" presId="urn:microsoft.com/office/officeart/2005/8/layout/vList6"/>
    <dgm:cxn modelId="{8A161DDD-8C7F-4E1E-93CE-CE3D050BCBC4}" type="presParOf" srcId="{429FAC61-7060-4D4E-8B13-37FE0328A22B}" destId="{479E4B80-6284-41F5-AFEC-526D26DA8583}" srcOrd="1" destOrd="0" presId="urn:microsoft.com/office/officeart/2005/8/layout/vList6"/>
    <dgm:cxn modelId="{A1381FBE-DE36-41FF-83C4-243CE838FE44}" type="presParOf" srcId="{429FAC61-7060-4D4E-8B13-37FE0328A22B}" destId="{3B7A9E3F-40DF-4531-833D-C9B696720919}" srcOrd="2" destOrd="0" presId="urn:microsoft.com/office/officeart/2005/8/layout/vList6"/>
    <dgm:cxn modelId="{47D9B789-5934-4054-85BF-F95F414E5AA5}" type="presParOf" srcId="{3B7A9E3F-40DF-4531-833D-C9B696720919}" destId="{E8460028-94B8-46E3-A7C9-C8706A746D6A}" srcOrd="0" destOrd="0" presId="urn:microsoft.com/office/officeart/2005/8/layout/vList6"/>
    <dgm:cxn modelId="{985C8DA7-1F01-46FB-8E7D-C65E4A6D4567}" type="presParOf" srcId="{3B7A9E3F-40DF-4531-833D-C9B696720919}" destId="{2B7A3259-8620-4AD7-AAFE-7DD447EFD1F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CCBC47-6519-4294-95B8-F2769EADC7A8}" type="doc">
      <dgm:prSet loTypeId="urn:microsoft.com/office/officeart/2005/8/layout/vList6" loCatId="list" qsTypeId="urn:microsoft.com/office/officeart/2005/8/quickstyle/simple1" qsCatId="simple" csTypeId="urn:microsoft.com/office/officeart/2005/8/colors/accent1_5" csCatId="accent1" phldr="1"/>
      <dgm:spPr/>
      <dgm:t>
        <a:bodyPr/>
        <a:lstStyle/>
        <a:p>
          <a:endParaRPr lang="en-AU"/>
        </a:p>
      </dgm:t>
    </dgm:pt>
    <dgm:pt modelId="{B1347074-F7D0-42D1-8ED0-B21F54CBC68B}">
      <dgm:prSet phldrT="[Text]"/>
      <dgm:spPr/>
      <dgm:t>
        <a:bodyPr/>
        <a:lstStyle/>
        <a:p>
          <a:r>
            <a:rPr lang="en-AU" dirty="0"/>
            <a:t>Researchers: </a:t>
          </a:r>
        </a:p>
      </dgm:t>
    </dgm:pt>
    <dgm:pt modelId="{08204608-8A3C-4028-BFBC-7FAFED5F7E64}" type="parTrans" cxnId="{F9A282FE-5E1E-4F9A-81DD-C0C77C293185}">
      <dgm:prSet/>
      <dgm:spPr/>
      <dgm:t>
        <a:bodyPr/>
        <a:lstStyle/>
        <a:p>
          <a:endParaRPr lang="en-AU"/>
        </a:p>
      </dgm:t>
    </dgm:pt>
    <dgm:pt modelId="{46AF07EA-B946-4D0E-BC7E-79E632091263}" type="sibTrans" cxnId="{F9A282FE-5E1E-4F9A-81DD-C0C77C293185}">
      <dgm:prSet/>
      <dgm:spPr/>
      <dgm:t>
        <a:bodyPr/>
        <a:lstStyle/>
        <a:p>
          <a:endParaRPr lang="en-AU"/>
        </a:p>
      </dgm:t>
    </dgm:pt>
    <dgm:pt modelId="{2FE0A181-5D78-433C-90ED-54D80C6A7A7A}">
      <dgm:prSet phldrT="[Text]"/>
      <dgm:spPr/>
      <dgm:t>
        <a:bodyPr/>
        <a:lstStyle/>
        <a:p>
          <a:r>
            <a:rPr lang="en-AU" dirty="0"/>
            <a:t>Clinicians: in progress </a:t>
          </a:r>
        </a:p>
      </dgm:t>
    </dgm:pt>
    <dgm:pt modelId="{E0A3320C-FE86-4E1C-8FB7-F4D83D203F30}" type="parTrans" cxnId="{BFD2A155-B9CF-452B-A7EE-6110BAA0C02C}">
      <dgm:prSet/>
      <dgm:spPr/>
      <dgm:t>
        <a:bodyPr/>
        <a:lstStyle/>
        <a:p>
          <a:endParaRPr lang="en-AU"/>
        </a:p>
      </dgm:t>
    </dgm:pt>
    <dgm:pt modelId="{43FFC4AB-A385-48CE-A00F-878077ECFB60}" type="sibTrans" cxnId="{BFD2A155-B9CF-452B-A7EE-6110BAA0C02C}">
      <dgm:prSet/>
      <dgm:spPr/>
      <dgm:t>
        <a:bodyPr/>
        <a:lstStyle/>
        <a:p>
          <a:endParaRPr lang="en-AU"/>
        </a:p>
      </dgm:t>
    </dgm:pt>
    <dgm:pt modelId="{715C8904-6C2C-4B7C-9AE5-EA2FDB44D412}">
      <dgm:prSet phldrT="[Text]"/>
      <dgm:spPr/>
      <dgm:t>
        <a:bodyPr/>
        <a:lstStyle/>
        <a:p>
          <a:r>
            <a:rPr lang="en-AU" dirty="0"/>
            <a:t>Family-focused: (1) social support; (2) financial management; (3) communication training.</a:t>
          </a:r>
        </a:p>
      </dgm:t>
    </dgm:pt>
    <dgm:pt modelId="{3BE164BD-7B8F-419E-BDBB-321AAA68121A}" type="parTrans" cxnId="{C99F6E2E-4F19-4939-BEA1-78EB4923AE96}">
      <dgm:prSet/>
      <dgm:spPr/>
      <dgm:t>
        <a:bodyPr/>
        <a:lstStyle/>
        <a:p>
          <a:endParaRPr lang="en-AU"/>
        </a:p>
      </dgm:t>
    </dgm:pt>
    <dgm:pt modelId="{1FFB1FD5-B219-4651-9078-1191A14323F7}" type="sibTrans" cxnId="{C99F6E2E-4F19-4939-BEA1-78EB4923AE96}">
      <dgm:prSet/>
      <dgm:spPr/>
      <dgm:t>
        <a:bodyPr/>
        <a:lstStyle/>
        <a:p>
          <a:endParaRPr lang="en-AU"/>
        </a:p>
      </dgm:t>
    </dgm:pt>
    <dgm:pt modelId="{5708846C-8BE7-451B-94EA-0D66E7D1D8C0}">
      <dgm:prSet phldrT="[Text]" custT="1"/>
      <dgm:spPr/>
      <dgm:t>
        <a:bodyPr/>
        <a:lstStyle/>
        <a:p>
          <a:r>
            <a:rPr lang="en-AU" sz="2800" dirty="0"/>
            <a:t>Gambling researcher and clinician survey on BCTs in AO interventions </a:t>
          </a:r>
          <a:r>
            <a:rPr lang="en-AU" sz="2000" dirty="0"/>
            <a:t>(Merkouris et al., in preparation)</a:t>
          </a:r>
          <a:endParaRPr lang="en-AU" sz="4000" dirty="0"/>
        </a:p>
      </dgm:t>
    </dgm:pt>
    <dgm:pt modelId="{D23503C0-1126-4303-9F80-7446DB33D361}" type="parTrans" cxnId="{9486A753-EC41-4F5D-9601-99A9A9212220}">
      <dgm:prSet/>
      <dgm:spPr/>
      <dgm:t>
        <a:bodyPr/>
        <a:lstStyle/>
        <a:p>
          <a:endParaRPr lang="en-AU"/>
        </a:p>
      </dgm:t>
    </dgm:pt>
    <dgm:pt modelId="{ED363C02-ACA3-4E04-8B1A-3B82D08609DF}" type="sibTrans" cxnId="{9486A753-EC41-4F5D-9601-99A9A9212220}">
      <dgm:prSet/>
      <dgm:spPr/>
      <dgm:t>
        <a:bodyPr/>
        <a:lstStyle/>
        <a:p>
          <a:endParaRPr lang="en-AU"/>
        </a:p>
      </dgm:t>
    </dgm:pt>
    <dgm:pt modelId="{D19DA0E8-1450-4A85-B6DA-22BA87247BE1}">
      <dgm:prSet phldrT="[Text]" custT="1"/>
      <dgm:spPr/>
      <dgm:t>
        <a:bodyPr/>
        <a:lstStyle/>
        <a:p>
          <a:r>
            <a:rPr lang="en-AU" sz="2800" dirty="0"/>
            <a:t>Impact of COVID on AOs support preferences/ needs </a:t>
          </a:r>
          <a:r>
            <a:rPr lang="en-AU" sz="2000" dirty="0"/>
            <a:t>(Merkouris et al., 2023)</a:t>
          </a:r>
        </a:p>
      </dgm:t>
    </dgm:pt>
    <dgm:pt modelId="{7AA22F19-DDB9-4B4E-AC26-4E63847E2426}" type="parTrans" cxnId="{9B81C8CE-66F7-4795-BBEB-C98BA174356B}">
      <dgm:prSet/>
      <dgm:spPr/>
      <dgm:t>
        <a:bodyPr/>
        <a:lstStyle/>
        <a:p>
          <a:endParaRPr lang="en-AU"/>
        </a:p>
      </dgm:t>
    </dgm:pt>
    <dgm:pt modelId="{13BD2506-E9C6-4E1C-8F6A-02C0573E82A4}" type="sibTrans" cxnId="{9B81C8CE-66F7-4795-BBEB-C98BA174356B}">
      <dgm:prSet/>
      <dgm:spPr/>
      <dgm:t>
        <a:bodyPr/>
        <a:lstStyle/>
        <a:p>
          <a:endParaRPr lang="en-AU"/>
        </a:p>
      </dgm:t>
    </dgm:pt>
    <dgm:pt modelId="{5336A924-D90E-4EF2-8B6E-1212FE12C87C}">
      <dgm:prSet phldrT="[Text]"/>
      <dgm:spPr/>
      <dgm:t>
        <a:bodyPr/>
        <a:lstStyle/>
        <a:p>
          <a:r>
            <a:rPr lang="en-AU" dirty="0"/>
            <a:t>Family-focused: (1) talking to family and friends; (2) searching for information online; (3) joining support groups; (4) limited professional help-seeking; (5) avoidance as a coping mechanism.</a:t>
          </a:r>
        </a:p>
      </dgm:t>
    </dgm:pt>
    <dgm:pt modelId="{9C468DA8-A2B8-48C0-865E-0DBF05C616D3}" type="parTrans" cxnId="{94835622-229A-471E-B390-0CAC9425BB79}">
      <dgm:prSet/>
      <dgm:spPr/>
      <dgm:t>
        <a:bodyPr/>
        <a:lstStyle/>
        <a:p>
          <a:endParaRPr lang="en-AU"/>
        </a:p>
      </dgm:t>
    </dgm:pt>
    <dgm:pt modelId="{181FC518-2E47-4535-B9AF-6D589CD01495}" type="sibTrans" cxnId="{94835622-229A-471E-B390-0CAC9425BB79}">
      <dgm:prSet/>
      <dgm:spPr/>
      <dgm:t>
        <a:bodyPr/>
        <a:lstStyle/>
        <a:p>
          <a:endParaRPr lang="en-AU"/>
        </a:p>
      </dgm:t>
    </dgm:pt>
    <dgm:pt modelId="{831B1029-F45E-4792-92AF-40436469B5D2}">
      <dgm:prSet phldrT="[Text]"/>
      <dgm:spPr/>
      <dgm:t>
        <a:bodyPr/>
        <a:lstStyle/>
        <a:p>
          <a:r>
            <a:rPr lang="en-AU" dirty="0"/>
            <a:t>Gambler-focused: (1) talking to person who gambles about gambling behaviour; (2) prompts to seek professional support; (3) financial strategies (e.g., budgeting, setting limits); (4) assist with self-exclusion; (5) alternative activities.</a:t>
          </a:r>
        </a:p>
      </dgm:t>
    </dgm:pt>
    <dgm:pt modelId="{2571C198-9B25-412A-8742-D0269ED395A7}" type="parTrans" cxnId="{214BE333-2030-4A16-9204-057DB5189D32}">
      <dgm:prSet/>
      <dgm:spPr/>
      <dgm:t>
        <a:bodyPr/>
        <a:lstStyle/>
        <a:p>
          <a:endParaRPr lang="en-AU"/>
        </a:p>
      </dgm:t>
    </dgm:pt>
    <dgm:pt modelId="{B8700401-DAC9-4047-BF9A-FB194CD1FFCF}" type="sibTrans" cxnId="{214BE333-2030-4A16-9204-057DB5189D32}">
      <dgm:prSet/>
      <dgm:spPr/>
      <dgm:t>
        <a:bodyPr/>
        <a:lstStyle/>
        <a:p>
          <a:endParaRPr lang="en-AU"/>
        </a:p>
      </dgm:t>
    </dgm:pt>
    <dgm:pt modelId="{25DD77FC-9D57-48FC-B69F-8332CC0B5CE9}">
      <dgm:prSet phldrT="[Text]"/>
      <dgm:spPr/>
      <dgm:t>
        <a:bodyPr/>
        <a:lstStyle/>
        <a:p>
          <a:r>
            <a:rPr lang="en-AU" dirty="0"/>
            <a:t>Gambler-focused: (1) goals and planning; (2) social support; (3) financial management.</a:t>
          </a:r>
        </a:p>
      </dgm:t>
    </dgm:pt>
    <dgm:pt modelId="{9D390B68-75BB-469D-842D-9286D6655286}" type="parTrans" cxnId="{35D20563-5942-4FDB-88D9-A7B9A10B4181}">
      <dgm:prSet/>
      <dgm:spPr/>
      <dgm:t>
        <a:bodyPr/>
        <a:lstStyle/>
        <a:p>
          <a:endParaRPr lang="en-AU"/>
        </a:p>
      </dgm:t>
    </dgm:pt>
    <dgm:pt modelId="{E7521993-2CF8-4534-B97F-34E957DED9F3}" type="sibTrans" cxnId="{35D20563-5942-4FDB-88D9-A7B9A10B4181}">
      <dgm:prSet/>
      <dgm:spPr/>
      <dgm:t>
        <a:bodyPr/>
        <a:lstStyle/>
        <a:p>
          <a:endParaRPr lang="en-AU"/>
        </a:p>
      </dgm:t>
    </dgm:pt>
    <dgm:pt modelId="{429FAC61-7060-4D4E-8B13-37FE0328A22B}" type="pres">
      <dgm:prSet presAssocID="{5DCCBC47-6519-4294-95B8-F2769EADC7A8}" presName="Name0" presStyleCnt="0">
        <dgm:presLayoutVars>
          <dgm:dir/>
          <dgm:animLvl val="lvl"/>
          <dgm:resizeHandles/>
        </dgm:presLayoutVars>
      </dgm:prSet>
      <dgm:spPr/>
    </dgm:pt>
    <dgm:pt modelId="{B9D5480F-68AF-414B-80BE-CF8A096AE20C}" type="pres">
      <dgm:prSet presAssocID="{D19DA0E8-1450-4A85-B6DA-22BA87247BE1}" presName="linNode" presStyleCnt="0"/>
      <dgm:spPr/>
    </dgm:pt>
    <dgm:pt modelId="{9577CCE0-24F1-48F9-8F4D-7434FEB8909A}" type="pres">
      <dgm:prSet presAssocID="{D19DA0E8-1450-4A85-B6DA-22BA87247BE1}" presName="parentShp" presStyleLbl="node1" presStyleIdx="0" presStyleCnt="2">
        <dgm:presLayoutVars>
          <dgm:bulletEnabled val="1"/>
        </dgm:presLayoutVars>
      </dgm:prSet>
      <dgm:spPr/>
    </dgm:pt>
    <dgm:pt modelId="{66ED8AE0-4F7C-4851-8597-5B856B4B68DD}" type="pres">
      <dgm:prSet presAssocID="{D19DA0E8-1450-4A85-B6DA-22BA87247BE1}" presName="childShp" presStyleLbl="bgAccFollowNode1" presStyleIdx="0" presStyleCnt="2">
        <dgm:presLayoutVars>
          <dgm:bulletEnabled val="1"/>
        </dgm:presLayoutVars>
      </dgm:prSet>
      <dgm:spPr/>
    </dgm:pt>
    <dgm:pt modelId="{E7439445-39E3-4772-8F1F-BEB06A59244A}" type="pres">
      <dgm:prSet presAssocID="{13BD2506-E9C6-4E1C-8F6A-02C0573E82A4}" presName="spacing" presStyleCnt="0"/>
      <dgm:spPr/>
    </dgm:pt>
    <dgm:pt modelId="{8CB322D6-25B4-422F-9536-A54F27F917F8}" type="pres">
      <dgm:prSet presAssocID="{5708846C-8BE7-451B-94EA-0D66E7D1D8C0}" presName="linNode" presStyleCnt="0"/>
      <dgm:spPr/>
    </dgm:pt>
    <dgm:pt modelId="{75ABDFE9-53B9-4240-A0DF-D28B2FFB5E49}" type="pres">
      <dgm:prSet presAssocID="{5708846C-8BE7-451B-94EA-0D66E7D1D8C0}" presName="parentShp" presStyleLbl="node1" presStyleIdx="1" presStyleCnt="2">
        <dgm:presLayoutVars>
          <dgm:bulletEnabled val="1"/>
        </dgm:presLayoutVars>
      </dgm:prSet>
      <dgm:spPr/>
    </dgm:pt>
    <dgm:pt modelId="{15B38339-4DD2-4C70-8A2C-91E76DBCE138}" type="pres">
      <dgm:prSet presAssocID="{5708846C-8BE7-451B-94EA-0D66E7D1D8C0}" presName="childShp" presStyleLbl="bgAccFollowNode1" presStyleIdx="1" presStyleCnt="2">
        <dgm:presLayoutVars>
          <dgm:bulletEnabled val="1"/>
        </dgm:presLayoutVars>
      </dgm:prSet>
      <dgm:spPr/>
    </dgm:pt>
  </dgm:ptLst>
  <dgm:cxnLst>
    <dgm:cxn modelId="{94835622-229A-471E-B390-0CAC9425BB79}" srcId="{D19DA0E8-1450-4A85-B6DA-22BA87247BE1}" destId="{5336A924-D90E-4EF2-8B6E-1212FE12C87C}" srcOrd="0" destOrd="0" parTransId="{9C468DA8-A2B8-48C0-865E-0DBF05C616D3}" sibTransId="{181FC518-2E47-4535-B9AF-6D589CD01495}"/>
    <dgm:cxn modelId="{C99F6E2E-4F19-4939-BEA1-78EB4923AE96}" srcId="{B1347074-F7D0-42D1-8ED0-B21F54CBC68B}" destId="{715C8904-6C2C-4B7C-9AE5-EA2FDB44D412}" srcOrd="0" destOrd="0" parTransId="{3BE164BD-7B8F-419E-BDBB-321AAA68121A}" sibTransId="{1FFB1FD5-B219-4651-9078-1191A14323F7}"/>
    <dgm:cxn modelId="{214BE333-2030-4A16-9204-057DB5189D32}" srcId="{D19DA0E8-1450-4A85-B6DA-22BA87247BE1}" destId="{831B1029-F45E-4792-92AF-40436469B5D2}" srcOrd="1" destOrd="0" parTransId="{2571C198-9B25-412A-8742-D0269ED395A7}" sibTransId="{B8700401-DAC9-4047-BF9A-FB194CD1FFCF}"/>
    <dgm:cxn modelId="{CF39B840-F32B-4227-AEB5-D4F94DFE76C3}" type="presOf" srcId="{5336A924-D90E-4EF2-8B6E-1212FE12C87C}" destId="{66ED8AE0-4F7C-4851-8597-5B856B4B68DD}" srcOrd="0" destOrd="0" presId="urn:microsoft.com/office/officeart/2005/8/layout/vList6"/>
    <dgm:cxn modelId="{35D20563-5942-4FDB-88D9-A7B9A10B4181}" srcId="{B1347074-F7D0-42D1-8ED0-B21F54CBC68B}" destId="{25DD77FC-9D57-48FC-B69F-8332CC0B5CE9}" srcOrd="1" destOrd="0" parTransId="{9D390B68-75BB-469D-842D-9286D6655286}" sibTransId="{E7521993-2CF8-4534-B97F-34E957DED9F3}"/>
    <dgm:cxn modelId="{8C540567-2410-4F23-890D-6EE8D985D415}" type="presOf" srcId="{5DCCBC47-6519-4294-95B8-F2769EADC7A8}" destId="{429FAC61-7060-4D4E-8B13-37FE0328A22B}" srcOrd="0" destOrd="0" presId="urn:microsoft.com/office/officeart/2005/8/layout/vList6"/>
    <dgm:cxn modelId="{37FB464E-7019-4F69-8506-CB7F052BDD16}" type="presOf" srcId="{2FE0A181-5D78-433C-90ED-54D80C6A7A7A}" destId="{15B38339-4DD2-4C70-8A2C-91E76DBCE138}" srcOrd="0" destOrd="3" presId="urn:microsoft.com/office/officeart/2005/8/layout/vList6"/>
    <dgm:cxn modelId="{97C2206F-E7E2-4DF7-A1E9-F9EBFA8DEF28}" type="presOf" srcId="{25DD77FC-9D57-48FC-B69F-8332CC0B5CE9}" destId="{15B38339-4DD2-4C70-8A2C-91E76DBCE138}" srcOrd="0" destOrd="2" presId="urn:microsoft.com/office/officeart/2005/8/layout/vList6"/>
    <dgm:cxn modelId="{9486A753-EC41-4F5D-9601-99A9A9212220}" srcId="{5DCCBC47-6519-4294-95B8-F2769EADC7A8}" destId="{5708846C-8BE7-451B-94EA-0D66E7D1D8C0}" srcOrd="1" destOrd="0" parTransId="{D23503C0-1126-4303-9F80-7446DB33D361}" sibTransId="{ED363C02-ACA3-4E04-8B1A-3B82D08609DF}"/>
    <dgm:cxn modelId="{BFD2A155-B9CF-452B-A7EE-6110BAA0C02C}" srcId="{5708846C-8BE7-451B-94EA-0D66E7D1D8C0}" destId="{2FE0A181-5D78-433C-90ED-54D80C6A7A7A}" srcOrd="1" destOrd="0" parTransId="{E0A3320C-FE86-4E1C-8FB7-F4D83D203F30}" sibTransId="{43FFC4AB-A385-48CE-A00F-878077ECFB60}"/>
    <dgm:cxn modelId="{8CD9EB9D-3C40-441F-833D-17C8C810C74D}" type="presOf" srcId="{831B1029-F45E-4792-92AF-40436469B5D2}" destId="{66ED8AE0-4F7C-4851-8597-5B856B4B68DD}" srcOrd="0" destOrd="1" presId="urn:microsoft.com/office/officeart/2005/8/layout/vList6"/>
    <dgm:cxn modelId="{E43C0DB4-E6E9-4F55-9781-EB3D1707BEAF}" type="presOf" srcId="{B1347074-F7D0-42D1-8ED0-B21F54CBC68B}" destId="{15B38339-4DD2-4C70-8A2C-91E76DBCE138}" srcOrd="0" destOrd="0" presId="urn:microsoft.com/office/officeart/2005/8/layout/vList6"/>
    <dgm:cxn modelId="{E8DE42BE-0FE9-438B-AF48-95C757AFD1DC}" type="presOf" srcId="{715C8904-6C2C-4B7C-9AE5-EA2FDB44D412}" destId="{15B38339-4DD2-4C70-8A2C-91E76DBCE138}" srcOrd="0" destOrd="1" presId="urn:microsoft.com/office/officeart/2005/8/layout/vList6"/>
    <dgm:cxn modelId="{9B81C8CE-66F7-4795-BBEB-C98BA174356B}" srcId="{5DCCBC47-6519-4294-95B8-F2769EADC7A8}" destId="{D19DA0E8-1450-4A85-B6DA-22BA87247BE1}" srcOrd="0" destOrd="0" parTransId="{7AA22F19-DDB9-4B4E-AC26-4E63847E2426}" sibTransId="{13BD2506-E9C6-4E1C-8F6A-02C0573E82A4}"/>
    <dgm:cxn modelId="{E5228CE3-F20E-4733-8D48-FF10E93553C6}" type="presOf" srcId="{5708846C-8BE7-451B-94EA-0D66E7D1D8C0}" destId="{75ABDFE9-53B9-4240-A0DF-D28B2FFB5E49}" srcOrd="0" destOrd="0" presId="urn:microsoft.com/office/officeart/2005/8/layout/vList6"/>
    <dgm:cxn modelId="{FDBA35FB-C665-487C-A30F-59C113CB0432}" type="presOf" srcId="{D19DA0E8-1450-4A85-B6DA-22BA87247BE1}" destId="{9577CCE0-24F1-48F9-8F4D-7434FEB8909A}" srcOrd="0" destOrd="0" presId="urn:microsoft.com/office/officeart/2005/8/layout/vList6"/>
    <dgm:cxn modelId="{F9A282FE-5E1E-4F9A-81DD-C0C77C293185}" srcId="{5708846C-8BE7-451B-94EA-0D66E7D1D8C0}" destId="{B1347074-F7D0-42D1-8ED0-B21F54CBC68B}" srcOrd="0" destOrd="0" parTransId="{08204608-8A3C-4028-BFBC-7FAFED5F7E64}" sibTransId="{46AF07EA-B946-4D0E-BC7E-79E632091263}"/>
    <dgm:cxn modelId="{28E5DA8B-43E5-4453-9C1B-00A3E7234364}" type="presParOf" srcId="{429FAC61-7060-4D4E-8B13-37FE0328A22B}" destId="{B9D5480F-68AF-414B-80BE-CF8A096AE20C}" srcOrd="0" destOrd="0" presId="urn:microsoft.com/office/officeart/2005/8/layout/vList6"/>
    <dgm:cxn modelId="{BDCEB0E3-FDB9-4DE8-ADD9-4F57451E0CE7}" type="presParOf" srcId="{B9D5480F-68AF-414B-80BE-CF8A096AE20C}" destId="{9577CCE0-24F1-48F9-8F4D-7434FEB8909A}" srcOrd="0" destOrd="0" presId="urn:microsoft.com/office/officeart/2005/8/layout/vList6"/>
    <dgm:cxn modelId="{4BF5E429-793A-4EB4-A1D4-3D41A2027E9C}" type="presParOf" srcId="{B9D5480F-68AF-414B-80BE-CF8A096AE20C}" destId="{66ED8AE0-4F7C-4851-8597-5B856B4B68DD}" srcOrd="1" destOrd="0" presId="urn:microsoft.com/office/officeart/2005/8/layout/vList6"/>
    <dgm:cxn modelId="{EC166B9A-5D9C-47CF-91B0-CBE912C2C857}" type="presParOf" srcId="{429FAC61-7060-4D4E-8B13-37FE0328A22B}" destId="{E7439445-39E3-4772-8F1F-BEB06A59244A}" srcOrd="1" destOrd="0" presId="urn:microsoft.com/office/officeart/2005/8/layout/vList6"/>
    <dgm:cxn modelId="{D9B6C39C-F5D7-4E16-87F4-C9329DC29647}" type="presParOf" srcId="{429FAC61-7060-4D4E-8B13-37FE0328A22B}" destId="{8CB322D6-25B4-422F-9536-A54F27F917F8}" srcOrd="2" destOrd="0" presId="urn:microsoft.com/office/officeart/2005/8/layout/vList6"/>
    <dgm:cxn modelId="{6828E446-464F-47F5-9ECC-8FFC5564B037}" type="presParOf" srcId="{8CB322D6-25B4-422F-9536-A54F27F917F8}" destId="{75ABDFE9-53B9-4240-A0DF-D28B2FFB5E49}" srcOrd="0" destOrd="0" presId="urn:microsoft.com/office/officeart/2005/8/layout/vList6"/>
    <dgm:cxn modelId="{55F7E511-6560-4321-8F15-C703A52F2314}" type="presParOf" srcId="{8CB322D6-25B4-422F-9536-A54F27F917F8}" destId="{15B38339-4DD2-4C70-8A2C-91E76DBCE13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89D40-D5E3-4850-BF15-B01CA06AA898}">
      <dsp:nvSpPr>
        <dsp:cNvPr id="0" name=""/>
        <dsp:cNvSpPr/>
      </dsp:nvSpPr>
      <dsp:spPr>
        <a:xfrm rot="5400000">
          <a:off x="-288541" y="391256"/>
          <a:ext cx="1923612" cy="13465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Types of coping strategies</a:t>
          </a:r>
        </a:p>
      </dsp:txBody>
      <dsp:txXfrm rot="-5400000">
        <a:off x="1" y="775978"/>
        <a:ext cx="1346528" cy="577084"/>
      </dsp:txXfrm>
    </dsp:sp>
    <dsp:sp modelId="{FFFD85C6-B60E-4D19-9370-7E7B3431924B}">
      <dsp:nvSpPr>
        <dsp:cNvPr id="0" name=""/>
        <dsp:cNvSpPr/>
      </dsp:nvSpPr>
      <dsp:spPr>
        <a:xfrm rot="5400000">
          <a:off x="4365149" y="-3010425"/>
          <a:ext cx="1439388" cy="7476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AU" sz="1600" kern="1200" dirty="0">
              <a:uFillTx/>
            </a:rPr>
            <a:t>Types of coping: (1) </a:t>
          </a:r>
          <a:r>
            <a:rPr lang="en-AU" sz="1600" b="1" kern="1200" dirty="0">
              <a:uFillTx/>
            </a:rPr>
            <a:t>gambler-focussed</a:t>
          </a:r>
          <a:r>
            <a:rPr lang="en-AU" sz="1600" kern="1200" dirty="0">
              <a:uFillTx/>
            </a:rPr>
            <a:t> (to influence the gambling behaviour); or (2) </a:t>
          </a:r>
          <a:r>
            <a:rPr lang="en-AU" sz="1600" b="1" kern="1200" dirty="0">
              <a:uFillTx/>
            </a:rPr>
            <a:t>family-focussed</a:t>
          </a:r>
          <a:r>
            <a:rPr lang="en-AU" sz="1600" kern="1200" dirty="0">
              <a:uFillTx/>
            </a:rPr>
            <a:t> (to increase affected other and family wellbeing) </a:t>
          </a:r>
          <a:endParaRPr lang="en-AU" sz="1600" kern="1200" dirty="0"/>
        </a:p>
        <a:p>
          <a:pPr marL="171450" lvl="1" indent="-171450" algn="l" defTabSz="711200">
            <a:lnSpc>
              <a:spcPct val="90000"/>
            </a:lnSpc>
            <a:spcBef>
              <a:spcPct val="0"/>
            </a:spcBef>
            <a:spcAft>
              <a:spcPct val="15000"/>
            </a:spcAft>
            <a:buChar char="•"/>
          </a:pPr>
          <a:r>
            <a:rPr lang="en-AU" sz="1600" kern="1200" dirty="0">
              <a:uFillTx/>
            </a:rPr>
            <a:t>Commonly used strategies: informal support, financial strategies, support groups, and online services</a:t>
          </a:r>
          <a:endParaRPr lang="en-AU" sz="1600" kern="1200" dirty="0"/>
        </a:p>
        <a:p>
          <a:pPr marL="171450" lvl="1" indent="-171450" algn="l" defTabSz="711200">
            <a:lnSpc>
              <a:spcPct val="90000"/>
            </a:lnSpc>
            <a:spcBef>
              <a:spcPct val="0"/>
            </a:spcBef>
            <a:spcAft>
              <a:spcPct val="15000"/>
            </a:spcAft>
            <a:buChar char="•"/>
          </a:pPr>
          <a:r>
            <a:rPr lang="en-AU" sz="1600" kern="1200" dirty="0"/>
            <a:t>Low levels of social support and are often reluctant to disclose information about gambling to friends and family members</a:t>
          </a:r>
        </a:p>
      </dsp:txBody>
      <dsp:txXfrm rot="-5400000">
        <a:off x="1346529" y="78460"/>
        <a:ext cx="7406364" cy="1298858"/>
      </dsp:txXfrm>
    </dsp:sp>
    <dsp:sp modelId="{C139777A-8D9F-42E9-8B76-CBECD9F0A162}">
      <dsp:nvSpPr>
        <dsp:cNvPr id="0" name=""/>
        <dsp:cNvSpPr/>
      </dsp:nvSpPr>
      <dsp:spPr>
        <a:xfrm rot="5400000">
          <a:off x="-288541" y="2127773"/>
          <a:ext cx="1923612" cy="13465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Motivations and barriers</a:t>
          </a:r>
        </a:p>
      </dsp:txBody>
      <dsp:txXfrm rot="-5400000">
        <a:off x="1" y="2512495"/>
        <a:ext cx="1346528" cy="577084"/>
      </dsp:txXfrm>
    </dsp:sp>
    <dsp:sp modelId="{F8C8FA70-DD11-49D2-943E-1B30C9FEFC46}">
      <dsp:nvSpPr>
        <dsp:cNvPr id="0" name=""/>
        <dsp:cNvSpPr/>
      </dsp:nvSpPr>
      <dsp:spPr>
        <a:xfrm rot="5400000">
          <a:off x="4459669" y="-1273909"/>
          <a:ext cx="1250348" cy="7476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Symbol" panose="05050102010706020507" pitchFamily="18" charset="2"/>
            <a:buChar char=""/>
          </a:pPr>
          <a:r>
            <a:rPr lang="en-AU" sz="1800" kern="1200">
              <a:uFillTx/>
            </a:rPr>
            <a:t>Motivators: Concerns about the gambling, negative emotions, and financial problems</a:t>
          </a:r>
          <a:endParaRPr lang="en-AU" sz="1800" kern="1200"/>
        </a:p>
        <a:p>
          <a:pPr marL="171450" lvl="1" indent="-171450" algn="l" defTabSz="800100">
            <a:lnSpc>
              <a:spcPct val="90000"/>
            </a:lnSpc>
            <a:spcBef>
              <a:spcPct val="0"/>
            </a:spcBef>
            <a:spcAft>
              <a:spcPct val="15000"/>
            </a:spcAft>
            <a:buChar char="•"/>
          </a:pPr>
          <a:r>
            <a:rPr lang="en-AU" sz="1800" kern="1200" dirty="0">
              <a:uFillTx/>
            </a:rPr>
            <a:t>Barriers: Self-reliance, shame, concerns about others ability to help, confidentiality and other treating the gambler as an addict or mentally ill</a:t>
          </a:r>
          <a:endParaRPr lang="en-AU" sz="1800" kern="1200" dirty="0"/>
        </a:p>
      </dsp:txBody>
      <dsp:txXfrm rot="-5400000">
        <a:off x="1346529" y="1900268"/>
        <a:ext cx="7415592" cy="1128274"/>
      </dsp:txXfrm>
    </dsp:sp>
    <dsp:sp modelId="{C68BD015-C9DE-4E06-A77F-1B4CF61923ED}">
      <dsp:nvSpPr>
        <dsp:cNvPr id="0" name=""/>
        <dsp:cNvSpPr/>
      </dsp:nvSpPr>
      <dsp:spPr>
        <a:xfrm rot="5400000">
          <a:off x="-288541" y="3864289"/>
          <a:ext cx="1923612" cy="13465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Helpfulness of coping strategies</a:t>
          </a:r>
        </a:p>
      </dsp:txBody>
      <dsp:txXfrm rot="-5400000">
        <a:off x="1" y="4249011"/>
        <a:ext cx="1346528" cy="577084"/>
      </dsp:txXfrm>
    </dsp:sp>
    <dsp:sp modelId="{94B14080-02A0-46B4-B35E-AA0892A6D793}">
      <dsp:nvSpPr>
        <dsp:cNvPr id="0" name=""/>
        <dsp:cNvSpPr/>
      </dsp:nvSpPr>
      <dsp:spPr>
        <a:xfrm rot="5400000">
          <a:off x="4459669" y="462607"/>
          <a:ext cx="1250348" cy="74766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Symbol" panose="05050102010706020507" pitchFamily="18" charset="2"/>
            <a:buChar char=""/>
          </a:pPr>
          <a:r>
            <a:rPr lang="en-AU" sz="1800" kern="1200" dirty="0">
              <a:uFillTx/>
            </a:rPr>
            <a:t>Few studies have examined the effectiveness of these strategies</a:t>
          </a:r>
          <a:endParaRPr lang="en-AU" sz="1800" kern="1200" dirty="0"/>
        </a:p>
        <a:p>
          <a:pPr marL="171450" lvl="1" indent="-171450" algn="l" defTabSz="800100">
            <a:lnSpc>
              <a:spcPct val="90000"/>
            </a:lnSpc>
            <a:spcBef>
              <a:spcPct val="0"/>
            </a:spcBef>
            <a:spcAft>
              <a:spcPct val="15000"/>
            </a:spcAft>
            <a:buChar char="•"/>
          </a:pPr>
          <a:r>
            <a:rPr lang="en-AU" sz="1800" kern="1200" dirty="0"/>
            <a:t>Helpful strategies: encouraging help-seeking, protecting joint accounts, communicating negative consequences, self-care strategies, peer support, energy and morale, and positive beliefs and attitudes</a:t>
          </a:r>
        </a:p>
      </dsp:txBody>
      <dsp:txXfrm rot="-5400000">
        <a:off x="1346529" y="3636785"/>
        <a:ext cx="7415592" cy="1128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40BB9-5AA9-4410-A594-72E44FB129EC}">
      <dsp:nvSpPr>
        <dsp:cNvPr id="0" name=""/>
        <dsp:cNvSpPr/>
      </dsp:nvSpPr>
      <dsp:spPr>
        <a:xfrm>
          <a:off x="2480109" y="508347"/>
          <a:ext cx="5954841" cy="1276860"/>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AU" sz="2400" kern="1200" dirty="0"/>
            <a:t>15-26% of people seeking support from gambling treatment services are affected others</a:t>
          </a:r>
        </a:p>
      </dsp:txBody>
      <dsp:txXfrm>
        <a:off x="2480109" y="667955"/>
        <a:ext cx="5476019" cy="957645"/>
      </dsp:txXfrm>
    </dsp:sp>
    <dsp:sp modelId="{60B7C451-1E6C-4FFE-A21C-DCDE1B43CC42}">
      <dsp:nvSpPr>
        <dsp:cNvPr id="0" name=""/>
        <dsp:cNvSpPr/>
      </dsp:nvSpPr>
      <dsp:spPr>
        <a:xfrm>
          <a:off x="0" y="50573"/>
          <a:ext cx="2475688" cy="2223281"/>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Prevalence of professional help-seeking</a:t>
          </a:r>
        </a:p>
      </dsp:txBody>
      <dsp:txXfrm>
        <a:off x="108532" y="159105"/>
        <a:ext cx="2258624" cy="2006217"/>
      </dsp:txXfrm>
    </dsp:sp>
    <dsp:sp modelId="{297B69E2-8A50-487B-B61E-B715361E96EF}">
      <dsp:nvSpPr>
        <dsp:cNvPr id="0" name=""/>
        <dsp:cNvSpPr/>
      </dsp:nvSpPr>
      <dsp:spPr>
        <a:xfrm>
          <a:off x="2507500" y="2358751"/>
          <a:ext cx="5923613" cy="2430643"/>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AU" sz="2400" kern="1200" dirty="0"/>
            <a:t>Lack of awareness of sources of gambling help</a:t>
          </a:r>
        </a:p>
        <a:p>
          <a:pPr marL="228600" lvl="1" indent="-228600" algn="l" defTabSz="1066800">
            <a:lnSpc>
              <a:spcPct val="90000"/>
            </a:lnSpc>
            <a:spcBef>
              <a:spcPct val="0"/>
            </a:spcBef>
            <a:spcAft>
              <a:spcPct val="15000"/>
            </a:spcAft>
            <a:buChar char="•"/>
          </a:pPr>
          <a:r>
            <a:rPr lang="en-AU" sz="2400" kern="1200" dirty="0"/>
            <a:t>Most aware of GPs as a source of help BUT do not consider them appropriate gambling help providers</a:t>
          </a:r>
        </a:p>
      </dsp:txBody>
      <dsp:txXfrm>
        <a:off x="2507500" y="2662581"/>
        <a:ext cx="5012122" cy="1822983"/>
      </dsp:txXfrm>
    </dsp:sp>
    <dsp:sp modelId="{ADA3025E-36CE-490E-90C2-C50B3247509F}">
      <dsp:nvSpPr>
        <dsp:cNvPr id="0" name=""/>
        <dsp:cNvSpPr/>
      </dsp:nvSpPr>
      <dsp:spPr>
        <a:xfrm>
          <a:off x="0" y="2632506"/>
          <a:ext cx="2503662" cy="1910591"/>
        </a:xfrm>
        <a:prstGeom prst="roundRect">
          <a:avLst/>
        </a:prstGeom>
        <a:solidFill>
          <a:schemeClr val="accent1">
            <a:shade val="50000"/>
            <a:hueOff val="513879"/>
            <a:satOff val="-77517"/>
            <a:lumOff val="539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Professional help-seeking preferences</a:t>
          </a:r>
        </a:p>
      </dsp:txBody>
      <dsp:txXfrm>
        <a:off x="93267" y="2725773"/>
        <a:ext cx="2317128" cy="1724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D859A-F220-4BE6-8F80-7B7AEA1722B5}">
      <dsp:nvSpPr>
        <dsp:cNvPr id="0" name=""/>
        <dsp:cNvSpPr/>
      </dsp:nvSpPr>
      <dsp:spPr>
        <a:xfrm rot="5400000">
          <a:off x="-223604" y="229547"/>
          <a:ext cx="1490699" cy="1043489"/>
        </a:xfrm>
        <a:prstGeom prst="chevron">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Systematic search</a:t>
          </a:r>
        </a:p>
      </dsp:txBody>
      <dsp:txXfrm rot="-5400000">
        <a:off x="2" y="527687"/>
        <a:ext cx="1043489" cy="447210"/>
      </dsp:txXfrm>
    </dsp:sp>
    <dsp:sp modelId="{0185906A-ECE0-4009-BC0A-32D359660FD1}">
      <dsp:nvSpPr>
        <dsp:cNvPr id="0" name=""/>
        <dsp:cNvSpPr/>
      </dsp:nvSpPr>
      <dsp:spPr>
        <a:xfrm rot="5400000">
          <a:off x="4609267" y="-3559835"/>
          <a:ext cx="968954" cy="8100510"/>
        </a:xfrm>
        <a:prstGeom prst="round2Same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t>Electronic databases (e.g., Medline, </a:t>
          </a:r>
          <a:r>
            <a:rPr lang="en-AU" sz="1400" kern="1200" dirty="0" err="1"/>
            <a:t>PsycInfo</a:t>
          </a:r>
          <a:r>
            <a:rPr lang="en-AU" sz="1400" kern="1200" dirty="0"/>
            <a:t>)</a:t>
          </a:r>
        </a:p>
        <a:p>
          <a:pPr marL="114300" lvl="1" indent="-114300" algn="l" defTabSz="622300">
            <a:lnSpc>
              <a:spcPct val="90000"/>
            </a:lnSpc>
            <a:spcBef>
              <a:spcPct val="0"/>
            </a:spcBef>
            <a:spcAft>
              <a:spcPct val="15000"/>
            </a:spcAft>
            <a:buChar char="•"/>
          </a:pPr>
          <a:r>
            <a:rPr lang="en-AU" sz="1400" kern="1200" dirty="0"/>
            <a:t>Grey literature (Google search)</a:t>
          </a:r>
        </a:p>
        <a:p>
          <a:pPr marL="114300" lvl="1" indent="-114300" algn="l" defTabSz="622300">
            <a:lnSpc>
              <a:spcPct val="90000"/>
            </a:lnSpc>
            <a:spcBef>
              <a:spcPct val="0"/>
            </a:spcBef>
            <a:spcAft>
              <a:spcPct val="15000"/>
            </a:spcAft>
            <a:buChar char="•"/>
          </a:pPr>
          <a:r>
            <a:rPr lang="en-AU" sz="1400" kern="1200" dirty="0"/>
            <a:t>Manual search of reference lists</a:t>
          </a:r>
        </a:p>
      </dsp:txBody>
      <dsp:txXfrm rot="-5400000">
        <a:off x="1043489" y="53243"/>
        <a:ext cx="8053210" cy="874354"/>
      </dsp:txXfrm>
    </dsp:sp>
    <dsp:sp modelId="{FB980882-2BD6-48B8-A2E0-0A05B2D363D5}">
      <dsp:nvSpPr>
        <dsp:cNvPr id="0" name=""/>
        <dsp:cNvSpPr/>
      </dsp:nvSpPr>
      <dsp:spPr>
        <a:xfrm rot="5400000">
          <a:off x="-223604" y="1578357"/>
          <a:ext cx="1490699" cy="1043489"/>
        </a:xfrm>
        <a:prstGeom prst="chevron">
          <a:avLst/>
        </a:prstGeom>
        <a:solidFill>
          <a:schemeClr val="accent1">
            <a:shade val="80000"/>
            <a:hueOff val="159783"/>
            <a:satOff val="-25128"/>
            <a:lumOff val="13230"/>
            <a:alphaOff val="0"/>
          </a:schemeClr>
        </a:solidFill>
        <a:ln w="12700" cap="flat" cmpd="sng" algn="ctr">
          <a:solidFill>
            <a:schemeClr val="accent1">
              <a:shade val="80000"/>
              <a:hueOff val="159783"/>
              <a:satOff val="-25128"/>
              <a:lumOff val="13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Eligibility criteria</a:t>
          </a:r>
        </a:p>
      </dsp:txBody>
      <dsp:txXfrm rot="-5400000">
        <a:off x="2" y="1876497"/>
        <a:ext cx="1043489" cy="447210"/>
      </dsp:txXfrm>
    </dsp:sp>
    <dsp:sp modelId="{6FF73E70-C25D-47AB-A9B5-F2683B5B01BA}">
      <dsp:nvSpPr>
        <dsp:cNvPr id="0" name=""/>
        <dsp:cNvSpPr/>
      </dsp:nvSpPr>
      <dsp:spPr>
        <a:xfrm rot="5400000">
          <a:off x="4609267" y="-2211025"/>
          <a:ext cx="968954" cy="8100510"/>
        </a:xfrm>
        <a:prstGeom prst="round2SameRect">
          <a:avLst/>
        </a:prstGeom>
        <a:solidFill>
          <a:schemeClr val="lt1">
            <a:alpha val="90000"/>
            <a:hueOff val="0"/>
            <a:satOff val="0"/>
            <a:lumOff val="0"/>
            <a:alphaOff val="0"/>
          </a:schemeClr>
        </a:solidFill>
        <a:ln w="12700" cap="flat" cmpd="sng" algn="ctr">
          <a:solidFill>
            <a:schemeClr val="accent1">
              <a:shade val="80000"/>
              <a:hueOff val="159783"/>
              <a:satOff val="-25128"/>
              <a:lumOff val="13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t>Evaluated the effectiveness of a psychosocial intervention for affected others of alcohol use, substance use, gambling or gaming</a:t>
          </a:r>
        </a:p>
        <a:p>
          <a:pPr marL="114300" lvl="1" indent="-114300" algn="l" defTabSz="622300">
            <a:lnSpc>
              <a:spcPct val="90000"/>
            </a:lnSpc>
            <a:spcBef>
              <a:spcPct val="0"/>
            </a:spcBef>
            <a:spcAft>
              <a:spcPct val="15000"/>
            </a:spcAft>
            <a:buChar char="•"/>
          </a:pPr>
          <a:r>
            <a:rPr lang="en-AU" sz="1400" kern="1200" dirty="0"/>
            <a:t>Randomised controlled trials with a passive control group</a:t>
          </a:r>
        </a:p>
        <a:p>
          <a:pPr marL="114300" lvl="1" indent="-114300" algn="l" defTabSz="622300">
            <a:lnSpc>
              <a:spcPct val="90000"/>
            </a:lnSpc>
            <a:spcBef>
              <a:spcPct val="0"/>
            </a:spcBef>
            <a:spcAft>
              <a:spcPct val="15000"/>
            </a:spcAft>
            <a:buChar char="•"/>
          </a:pPr>
          <a:r>
            <a:rPr lang="en-AU" sz="1400" kern="1200" dirty="0"/>
            <a:t>Affected other and addicted person were 18 years or older</a:t>
          </a:r>
          <a:endParaRPr lang="en-AU" sz="900" kern="1200" dirty="0"/>
        </a:p>
        <a:p>
          <a:pPr marL="57150" lvl="1" indent="-57150" algn="l" defTabSz="400050">
            <a:lnSpc>
              <a:spcPct val="90000"/>
            </a:lnSpc>
            <a:spcBef>
              <a:spcPct val="0"/>
            </a:spcBef>
            <a:spcAft>
              <a:spcPct val="15000"/>
            </a:spcAft>
            <a:buChar char="•"/>
          </a:pPr>
          <a:endParaRPr lang="en-AU" sz="900" kern="1200" dirty="0"/>
        </a:p>
      </dsp:txBody>
      <dsp:txXfrm rot="-5400000">
        <a:off x="1043489" y="1402053"/>
        <a:ext cx="8053210" cy="874354"/>
      </dsp:txXfrm>
    </dsp:sp>
    <dsp:sp modelId="{76F40F4E-27B9-4117-BE52-823CC0BB56B9}">
      <dsp:nvSpPr>
        <dsp:cNvPr id="0" name=""/>
        <dsp:cNvSpPr/>
      </dsp:nvSpPr>
      <dsp:spPr>
        <a:xfrm rot="5400000">
          <a:off x="-223604" y="2927166"/>
          <a:ext cx="1490699" cy="1043489"/>
        </a:xfrm>
        <a:prstGeom prst="chevron">
          <a:avLst/>
        </a:prstGeom>
        <a:solidFill>
          <a:schemeClr val="accent1">
            <a:shade val="80000"/>
            <a:hueOff val="319566"/>
            <a:satOff val="-50257"/>
            <a:lumOff val="26460"/>
            <a:alphaOff val="0"/>
          </a:schemeClr>
        </a:solidFill>
        <a:ln w="12700" cap="flat" cmpd="sng" algn="ctr">
          <a:solidFill>
            <a:schemeClr val="accent1">
              <a:shade val="80000"/>
              <a:hueOff val="319566"/>
              <a:satOff val="-50257"/>
              <a:lumOff val="26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dirty="0"/>
            <a:t>Data extraction and risk of bias</a:t>
          </a:r>
        </a:p>
      </dsp:txBody>
      <dsp:txXfrm rot="-5400000">
        <a:off x="2" y="3225306"/>
        <a:ext cx="1043489" cy="447210"/>
      </dsp:txXfrm>
    </dsp:sp>
    <dsp:sp modelId="{1465401A-8026-4FA7-AFF3-AFB8FF070DC2}">
      <dsp:nvSpPr>
        <dsp:cNvPr id="0" name=""/>
        <dsp:cNvSpPr/>
      </dsp:nvSpPr>
      <dsp:spPr>
        <a:xfrm rot="5400000">
          <a:off x="4609267" y="-862215"/>
          <a:ext cx="968954" cy="8100510"/>
        </a:xfrm>
        <a:prstGeom prst="round2SameRect">
          <a:avLst/>
        </a:prstGeom>
        <a:solidFill>
          <a:schemeClr val="lt1">
            <a:alpha val="90000"/>
            <a:hueOff val="0"/>
            <a:satOff val="0"/>
            <a:lumOff val="0"/>
            <a:alphaOff val="0"/>
          </a:schemeClr>
        </a:solidFill>
        <a:ln w="12700" cap="flat" cmpd="sng" algn="ctr">
          <a:solidFill>
            <a:schemeClr val="accent1">
              <a:shade val="80000"/>
              <a:hueOff val="319566"/>
              <a:satOff val="-50257"/>
              <a:lumOff val="264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t>Data extraction: study descriptives (e.g. country); interventions (e.g. intervention approach); outcomes (e.g. measures employed) and meta-analytical data [e.g. means and standard deviations (SD)]</a:t>
          </a:r>
        </a:p>
        <a:p>
          <a:pPr marL="114300" lvl="1" indent="-114300" algn="l" defTabSz="622300">
            <a:lnSpc>
              <a:spcPct val="90000"/>
            </a:lnSpc>
            <a:spcBef>
              <a:spcPct val="0"/>
            </a:spcBef>
            <a:spcAft>
              <a:spcPct val="15000"/>
            </a:spcAft>
            <a:buChar char="•"/>
          </a:pPr>
          <a:r>
            <a:rPr lang="en-AU" sz="1400" kern="1200" dirty="0"/>
            <a:t>Risk of bias via Cochrane risk of bias tool for randomised trials</a:t>
          </a:r>
        </a:p>
      </dsp:txBody>
      <dsp:txXfrm rot="-5400000">
        <a:off x="1043489" y="2750863"/>
        <a:ext cx="8053210" cy="874354"/>
      </dsp:txXfrm>
    </dsp:sp>
    <dsp:sp modelId="{DB49FC88-E8D3-4625-A7DB-069A77D30D9D}">
      <dsp:nvSpPr>
        <dsp:cNvPr id="0" name=""/>
        <dsp:cNvSpPr/>
      </dsp:nvSpPr>
      <dsp:spPr>
        <a:xfrm rot="5400000">
          <a:off x="-223604" y="4354840"/>
          <a:ext cx="1490699" cy="1043489"/>
        </a:xfrm>
        <a:prstGeom prst="chevron">
          <a:avLst/>
        </a:prstGeom>
        <a:solidFill>
          <a:schemeClr val="accent1">
            <a:shade val="80000"/>
            <a:hueOff val="479349"/>
            <a:satOff val="-75385"/>
            <a:lumOff val="39690"/>
            <a:alphaOff val="0"/>
          </a:schemeClr>
        </a:solidFill>
        <a:ln w="12700" cap="flat" cmpd="sng" algn="ctr">
          <a:solidFill>
            <a:schemeClr val="accent1">
              <a:shade val="80000"/>
              <a:hueOff val="479349"/>
              <a:satOff val="-75385"/>
              <a:lumOff val="39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Meta-analysis</a:t>
          </a:r>
        </a:p>
      </dsp:txBody>
      <dsp:txXfrm rot="-5400000">
        <a:off x="2" y="4652980"/>
        <a:ext cx="1043489" cy="447210"/>
      </dsp:txXfrm>
    </dsp:sp>
    <dsp:sp modelId="{9F5D8D3D-05B8-4C83-956D-8E55073F96C5}">
      <dsp:nvSpPr>
        <dsp:cNvPr id="0" name=""/>
        <dsp:cNvSpPr/>
      </dsp:nvSpPr>
      <dsp:spPr>
        <a:xfrm rot="5400000">
          <a:off x="4530404" y="565457"/>
          <a:ext cx="1126681" cy="8100510"/>
        </a:xfrm>
        <a:prstGeom prst="round2SameRect">
          <a:avLst/>
        </a:prstGeom>
        <a:solidFill>
          <a:schemeClr val="lt1">
            <a:alpha val="90000"/>
            <a:hueOff val="0"/>
            <a:satOff val="0"/>
            <a:lumOff val="0"/>
            <a:alphaOff val="0"/>
          </a:schemeClr>
        </a:solidFill>
        <a:ln w="12700" cap="flat" cmpd="sng" algn="ctr">
          <a:solidFill>
            <a:schemeClr val="accent1">
              <a:shade val="80000"/>
              <a:hueOff val="479349"/>
              <a:satOff val="-75385"/>
              <a:lumOff val="396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AU" sz="1100" kern="1200" dirty="0"/>
            <a:t>Affected other outcomes: depressive symptomatology, life satisfaction, addiction-related harms, psychological distress, coping styles, anxiety symptomatology </a:t>
          </a:r>
        </a:p>
        <a:p>
          <a:pPr marL="57150" lvl="1" indent="-57150" algn="l" defTabSz="488950">
            <a:lnSpc>
              <a:spcPct val="90000"/>
            </a:lnSpc>
            <a:spcBef>
              <a:spcPct val="0"/>
            </a:spcBef>
            <a:spcAft>
              <a:spcPct val="15000"/>
            </a:spcAft>
            <a:buChar char="•"/>
          </a:pPr>
          <a:r>
            <a:rPr lang="en-AU" sz="1100" kern="1200" dirty="0"/>
            <a:t>Addicted person outcomes: frequency of use, treatment entry</a:t>
          </a:r>
        </a:p>
        <a:p>
          <a:pPr marL="57150" lvl="1" indent="-57150" algn="l" defTabSz="488950">
            <a:lnSpc>
              <a:spcPct val="90000"/>
            </a:lnSpc>
            <a:spcBef>
              <a:spcPct val="0"/>
            </a:spcBef>
            <a:spcAft>
              <a:spcPct val="15000"/>
            </a:spcAft>
            <a:buChar char="•"/>
          </a:pPr>
          <a:r>
            <a:rPr lang="en-AU" sz="1100" kern="1200" dirty="0"/>
            <a:t>Relationship functioning outcomes: marital/relationship discord</a:t>
          </a:r>
        </a:p>
        <a:p>
          <a:pPr marL="57150" lvl="1" indent="-57150" algn="l" defTabSz="488950">
            <a:lnSpc>
              <a:spcPct val="90000"/>
            </a:lnSpc>
            <a:spcBef>
              <a:spcPct val="0"/>
            </a:spcBef>
            <a:spcAft>
              <a:spcPct val="15000"/>
            </a:spcAft>
            <a:buChar char="•"/>
          </a:pPr>
          <a:r>
            <a:rPr lang="en-AU" sz="1100" kern="1200" dirty="0"/>
            <a:t>Follow-ups: Post-treatment, short-term (4-11 months)</a:t>
          </a:r>
        </a:p>
        <a:p>
          <a:pPr marL="57150" lvl="1" indent="-57150" algn="l" defTabSz="488950">
            <a:lnSpc>
              <a:spcPct val="90000"/>
            </a:lnSpc>
            <a:spcBef>
              <a:spcPct val="0"/>
            </a:spcBef>
            <a:spcAft>
              <a:spcPct val="15000"/>
            </a:spcAft>
            <a:buChar char="•"/>
          </a:pPr>
          <a:r>
            <a:rPr lang="en-AU" sz="1100" kern="1200" dirty="0"/>
            <a:t>Sensitivity analyses: (1) Addiction type (alcohol); (2) Mode of intervention delivery (therapist-delivered); (3) Therapist-delivered intervention modality (individually delivered); (4) Intervention approach (CRAFT)</a:t>
          </a:r>
        </a:p>
      </dsp:txBody>
      <dsp:txXfrm rot="-5400000">
        <a:off x="1043490" y="4107371"/>
        <a:ext cx="8045510" cy="1016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713D1-06E9-4A26-B010-A0837707A5B9}">
      <dsp:nvSpPr>
        <dsp:cNvPr id="0" name=""/>
        <dsp:cNvSpPr/>
      </dsp:nvSpPr>
      <dsp:spPr>
        <a:xfrm>
          <a:off x="3058160" y="485"/>
          <a:ext cx="4587240" cy="189244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AU" sz="2200" kern="1200" dirty="0"/>
            <a:t>AO depressive symptoms but not life satisfaction</a:t>
          </a:r>
        </a:p>
        <a:p>
          <a:pPr marL="228600" lvl="1" indent="-228600" algn="l" defTabSz="977900">
            <a:lnSpc>
              <a:spcPct val="90000"/>
            </a:lnSpc>
            <a:spcBef>
              <a:spcPct val="0"/>
            </a:spcBef>
            <a:spcAft>
              <a:spcPct val="15000"/>
            </a:spcAft>
            <a:buChar char="•"/>
          </a:pPr>
          <a:r>
            <a:rPr lang="en-AU" sz="2200" kern="1200" dirty="0"/>
            <a:t>AP treatment entry</a:t>
          </a:r>
        </a:p>
        <a:p>
          <a:pPr marL="228600" lvl="1" indent="-228600" algn="l" defTabSz="977900">
            <a:lnSpc>
              <a:spcPct val="90000"/>
            </a:lnSpc>
            <a:spcBef>
              <a:spcPct val="0"/>
            </a:spcBef>
            <a:spcAft>
              <a:spcPct val="15000"/>
            </a:spcAft>
            <a:buChar char="•"/>
          </a:pPr>
          <a:r>
            <a:rPr lang="en-AU" sz="2200" kern="1200" dirty="0"/>
            <a:t>Marital/relationship discord</a:t>
          </a:r>
        </a:p>
      </dsp:txBody>
      <dsp:txXfrm>
        <a:off x="3058160" y="237040"/>
        <a:ext cx="3877574" cy="1419332"/>
      </dsp:txXfrm>
    </dsp:sp>
    <dsp:sp modelId="{6CE78512-E6D4-42C5-A97F-0966CC9EE16C}">
      <dsp:nvSpPr>
        <dsp:cNvPr id="0" name=""/>
        <dsp:cNvSpPr/>
      </dsp:nvSpPr>
      <dsp:spPr>
        <a:xfrm>
          <a:off x="0" y="485"/>
          <a:ext cx="3058160" cy="1892442"/>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AU" sz="2600" kern="1200" dirty="0"/>
            <a:t>Addiction type: Alcohol</a:t>
          </a:r>
        </a:p>
      </dsp:txBody>
      <dsp:txXfrm>
        <a:off x="92381" y="92866"/>
        <a:ext cx="2873398" cy="1707680"/>
      </dsp:txXfrm>
    </dsp:sp>
    <dsp:sp modelId="{2A76BD3D-985B-4A9B-9A9A-A4DC562D9D44}">
      <dsp:nvSpPr>
        <dsp:cNvPr id="0" name=""/>
        <dsp:cNvSpPr/>
      </dsp:nvSpPr>
      <dsp:spPr>
        <a:xfrm>
          <a:off x="3058160" y="2082172"/>
          <a:ext cx="4587240" cy="189244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AU" sz="2200" kern="1200" dirty="0"/>
            <a:t>AO depressive symptoms but not life satisfaction</a:t>
          </a:r>
        </a:p>
        <a:p>
          <a:pPr marL="228600" lvl="1" indent="-228600" algn="l" defTabSz="977900">
            <a:lnSpc>
              <a:spcPct val="90000"/>
            </a:lnSpc>
            <a:spcBef>
              <a:spcPct val="0"/>
            </a:spcBef>
            <a:spcAft>
              <a:spcPct val="15000"/>
            </a:spcAft>
            <a:buChar char="•"/>
          </a:pPr>
          <a:r>
            <a:rPr lang="en-AU" sz="2200" kern="1200" dirty="0"/>
            <a:t>Marital/relationship discord</a:t>
          </a:r>
        </a:p>
      </dsp:txBody>
      <dsp:txXfrm>
        <a:off x="3058160" y="2318727"/>
        <a:ext cx="3877574" cy="1419332"/>
      </dsp:txXfrm>
    </dsp:sp>
    <dsp:sp modelId="{3E8127B1-3399-4911-88BD-AD0D6BE8E2BC}">
      <dsp:nvSpPr>
        <dsp:cNvPr id="0" name=""/>
        <dsp:cNvSpPr/>
      </dsp:nvSpPr>
      <dsp:spPr>
        <a:xfrm>
          <a:off x="0" y="2082172"/>
          <a:ext cx="3058160" cy="1892442"/>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AU" sz="2600" kern="1200" dirty="0"/>
            <a:t>Mode of intervention delivery: Therapist-delivered</a:t>
          </a:r>
        </a:p>
      </dsp:txBody>
      <dsp:txXfrm>
        <a:off x="92381" y="2174553"/>
        <a:ext cx="2873398" cy="17076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D859A-F220-4BE6-8F80-7B7AEA1722B5}">
      <dsp:nvSpPr>
        <dsp:cNvPr id="0" name=""/>
        <dsp:cNvSpPr/>
      </dsp:nvSpPr>
      <dsp:spPr>
        <a:xfrm rot="5400000">
          <a:off x="-171924" y="181153"/>
          <a:ext cx="1146164" cy="802314"/>
        </a:xfrm>
        <a:prstGeom prst="chevron">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dirty="0"/>
            <a:t>Systematic search</a:t>
          </a:r>
        </a:p>
      </dsp:txBody>
      <dsp:txXfrm rot="-5400000">
        <a:off x="1" y="410385"/>
        <a:ext cx="802314" cy="343850"/>
      </dsp:txXfrm>
    </dsp:sp>
    <dsp:sp modelId="{0185906A-ECE0-4009-BC0A-32D359660FD1}">
      <dsp:nvSpPr>
        <dsp:cNvPr id="0" name=""/>
        <dsp:cNvSpPr/>
      </dsp:nvSpPr>
      <dsp:spPr>
        <a:xfrm rot="5400000">
          <a:off x="4600458" y="-3788914"/>
          <a:ext cx="745398" cy="8341685"/>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kern="1200" dirty="0"/>
            <a:t>Electronic databases (e.g., Medline, </a:t>
          </a:r>
          <a:r>
            <a:rPr lang="en-AU" sz="1200" kern="1200" dirty="0" err="1"/>
            <a:t>PsycInfo</a:t>
          </a:r>
          <a:r>
            <a:rPr lang="en-AU" sz="1200" kern="1200" dirty="0"/>
            <a:t>)</a:t>
          </a:r>
        </a:p>
        <a:p>
          <a:pPr marL="114300" lvl="1" indent="-114300" algn="l" defTabSz="533400">
            <a:lnSpc>
              <a:spcPct val="90000"/>
            </a:lnSpc>
            <a:spcBef>
              <a:spcPct val="0"/>
            </a:spcBef>
            <a:spcAft>
              <a:spcPct val="15000"/>
            </a:spcAft>
            <a:buChar char="•"/>
          </a:pPr>
          <a:r>
            <a:rPr lang="en-AU" sz="1200" kern="1200" dirty="0"/>
            <a:t>Grey literature (Google search)</a:t>
          </a:r>
        </a:p>
        <a:p>
          <a:pPr marL="114300" lvl="1" indent="-114300" algn="l" defTabSz="533400">
            <a:lnSpc>
              <a:spcPct val="90000"/>
            </a:lnSpc>
            <a:spcBef>
              <a:spcPct val="0"/>
            </a:spcBef>
            <a:spcAft>
              <a:spcPct val="15000"/>
            </a:spcAft>
            <a:buChar char="•"/>
          </a:pPr>
          <a:r>
            <a:rPr lang="en-AU" sz="1200" kern="1200" dirty="0"/>
            <a:t>Manual search of reference lists</a:t>
          </a:r>
        </a:p>
      </dsp:txBody>
      <dsp:txXfrm rot="-5400000">
        <a:off x="802315" y="45616"/>
        <a:ext cx="8305298" cy="672624"/>
      </dsp:txXfrm>
    </dsp:sp>
    <dsp:sp modelId="{FB980882-2BD6-48B8-A2E0-0A05B2D363D5}">
      <dsp:nvSpPr>
        <dsp:cNvPr id="0" name=""/>
        <dsp:cNvSpPr/>
      </dsp:nvSpPr>
      <dsp:spPr>
        <a:xfrm rot="5400000">
          <a:off x="-171924" y="1218221"/>
          <a:ext cx="1146164" cy="802314"/>
        </a:xfrm>
        <a:prstGeom prst="chevron">
          <a:avLst/>
        </a:prstGeom>
        <a:solidFill>
          <a:schemeClr val="accent1">
            <a:alpha val="90000"/>
            <a:hueOff val="0"/>
            <a:satOff val="0"/>
            <a:lumOff val="0"/>
            <a:alphaOff val="-1000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dirty="0"/>
            <a:t>Eligibility criteria</a:t>
          </a:r>
        </a:p>
      </dsp:txBody>
      <dsp:txXfrm rot="-5400000">
        <a:off x="1" y="1447453"/>
        <a:ext cx="802314" cy="343850"/>
      </dsp:txXfrm>
    </dsp:sp>
    <dsp:sp modelId="{6FF73E70-C25D-47AB-A9B5-F2683B5B01BA}">
      <dsp:nvSpPr>
        <dsp:cNvPr id="0" name=""/>
        <dsp:cNvSpPr/>
      </dsp:nvSpPr>
      <dsp:spPr>
        <a:xfrm rot="5400000">
          <a:off x="4600654" y="-2752041"/>
          <a:ext cx="745006" cy="8341685"/>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kern="1200" dirty="0"/>
            <a:t>Evaluated the effectiveness of a psychosocial intervention for affected others of alcohol use, substance use, gambling or gaming</a:t>
          </a:r>
        </a:p>
        <a:p>
          <a:pPr marL="114300" lvl="1" indent="-114300" algn="l" defTabSz="533400">
            <a:lnSpc>
              <a:spcPct val="90000"/>
            </a:lnSpc>
            <a:spcBef>
              <a:spcPct val="0"/>
            </a:spcBef>
            <a:spcAft>
              <a:spcPct val="15000"/>
            </a:spcAft>
            <a:buChar char="•"/>
          </a:pPr>
          <a:r>
            <a:rPr lang="en-AU" sz="1200" kern="1200" dirty="0"/>
            <a:t>Randomised controlled trials with any control or comparison group</a:t>
          </a:r>
        </a:p>
        <a:p>
          <a:pPr marL="114300" lvl="1" indent="-114300" algn="l" defTabSz="533400">
            <a:lnSpc>
              <a:spcPct val="90000"/>
            </a:lnSpc>
            <a:spcBef>
              <a:spcPct val="0"/>
            </a:spcBef>
            <a:spcAft>
              <a:spcPct val="15000"/>
            </a:spcAft>
            <a:buChar char="•"/>
          </a:pPr>
          <a:r>
            <a:rPr lang="en-AU" sz="1200" kern="1200" dirty="0"/>
            <a:t>Affected other and addicted person were 18 years or older</a:t>
          </a:r>
        </a:p>
        <a:p>
          <a:pPr marL="114300" lvl="1" indent="-114300" algn="l" defTabSz="533400">
            <a:lnSpc>
              <a:spcPct val="90000"/>
            </a:lnSpc>
            <a:spcBef>
              <a:spcPct val="0"/>
            </a:spcBef>
            <a:spcAft>
              <a:spcPct val="15000"/>
            </a:spcAft>
            <a:buChar char="•"/>
          </a:pPr>
          <a:r>
            <a:rPr lang="en-AU" sz="1200" kern="1200" dirty="0"/>
            <a:t>Sufficient description of the intervention was provided to enable classification of BCTs</a:t>
          </a:r>
        </a:p>
      </dsp:txBody>
      <dsp:txXfrm rot="-5400000">
        <a:off x="802315" y="1082666"/>
        <a:ext cx="8305317" cy="672270"/>
      </dsp:txXfrm>
    </dsp:sp>
    <dsp:sp modelId="{76F40F4E-27B9-4117-BE52-823CC0BB56B9}">
      <dsp:nvSpPr>
        <dsp:cNvPr id="0" name=""/>
        <dsp:cNvSpPr/>
      </dsp:nvSpPr>
      <dsp:spPr>
        <a:xfrm rot="5400000">
          <a:off x="-171924" y="2255290"/>
          <a:ext cx="1146164" cy="802314"/>
        </a:xfrm>
        <a:prstGeom prst="chevron">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AU" sz="1050" kern="1200" dirty="0"/>
            <a:t>Data extraction and risk of bias</a:t>
          </a:r>
        </a:p>
      </dsp:txBody>
      <dsp:txXfrm rot="-5400000">
        <a:off x="1" y="2484522"/>
        <a:ext cx="802314" cy="343850"/>
      </dsp:txXfrm>
    </dsp:sp>
    <dsp:sp modelId="{1465401A-8026-4FA7-AFF3-AFB8FF070DC2}">
      <dsp:nvSpPr>
        <dsp:cNvPr id="0" name=""/>
        <dsp:cNvSpPr/>
      </dsp:nvSpPr>
      <dsp:spPr>
        <a:xfrm rot="5400000">
          <a:off x="4600654" y="-1714973"/>
          <a:ext cx="745006" cy="8341685"/>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kern="1200" dirty="0"/>
            <a:t>Data extraction: study descriptives (e.g. country); interventions (e.g. intervention approach); outcomes (e.g. measures employed) and meta-analytical data [e.g. means and standard deviations (SD)]</a:t>
          </a:r>
        </a:p>
        <a:p>
          <a:pPr marL="114300" lvl="1" indent="-114300" algn="l" defTabSz="533400">
            <a:lnSpc>
              <a:spcPct val="90000"/>
            </a:lnSpc>
            <a:spcBef>
              <a:spcPct val="0"/>
            </a:spcBef>
            <a:spcAft>
              <a:spcPct val="15000"/>
            </a:spcAft>
            <a:buChar char="•"/>
          </a:pPr>
          <a:r>
            <a:rPr lang="en-AU" sz="1200" kern="1200" dirty="0"/>
            <a:t>Risk of bias via Cochrane risk of bias tool for randomised trials</a:t>
          </a:r>
        </a:p>
      </dsp:txBody>
      <dsp:txXfrm rot="-5400000">
        <a:off x="802315" y="2119734"/>
        <a:ext cx="8305317" cy="672270"/>
      </dsp:txXfrm>
    </dsp:sp>
    <dsp:sp modelId="{6FED24AE-EE4E-4B65-A1B3-C9EB85E2E670}">
      <dsp:nvSpPr>
        <dsp:cNvPr id="0" name=""/>
        <dsp:cNvSpPr/>
      </dsp:nvSpPr>
      <dsp:spPr>
        <a:xfrm rot="5400000">
          <a:off x="-171924" y="3292358"/>
          <a:ext cx="1146164" cy="802314"/>
        </a:xfrm>
        <a:prstGeom prst="chevron">
          <a:avLst/>
        </a:prstGeom>
        <a:solidFill>
          <a:schemeClr val="accent1">
            <a:alpha val="90000"/>
            <a:hueOff val="0"/>
            <a:satOff val="0"/>
            <a:lumOff val="0"/>
            <a:alphaOff val="-3000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AU" sz="1100" kern="1200" dirty="0"/>
            <a:t>BCT coding</a:t>
          </a:r>
        </a:p>
      </dsp:txBody>
      <dsp:txXfrm rot="-5400000">
        <a:off x="1" y="3521590"/>
        <a:ext cx="802314" cy="343850"/>
      </dsp:txXfrm>
    </dsp:sp>
    <dsp:sp modelId="{C2606845-269D-455E-8518-B67A82B9331A}">
      <dsp:nvSpPr>
        <dsp:cNvPr id="0" name=""/>
        <dsp:cNvSpPr/>
      </dsp:nvSpPr>
      <dsp:spPr>
        <a:xfrm rot="5400000">
          <a:off x="4600654" y="-677905"/>
          <a:ext cx="745006" cy="8341685"/>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kern="1200" dirty="0"/>
            <a:t>Michie et al. (2013) BCT taxonomy: 93 techniques clustered into 16 groups</a:t>
          </a:r>
        </a:p>
        <a:p>
          <a:pPr marL="114300" lvl="1" indent="-114300" algn="l" defTabSz="533400">
            <a:lnSpc>
              <a:spcPct val="90000"/>
            </a:lnSpc>
            <a:spcBef>
              <a:spcPct val="0"/>
            </a:spcBef>
            <a:spcAft>
              <a:spcPct val="15000"/>
            </a:spcAft>
            <a:buChar char="•"/>
          </a:pPr>
          <a:r>
            <a:rPr lang="en-AU" sz="1200" kern="1200" dirty="0"/>
            <a:t>Adapted to include examples and coding rules specific to this content area</a:t>
          </a:r>
        </a:p>
        <a:p>
          <a:pPr marL="114300" lvl="1" indent="-114300" algn="l" defTabSz="533400">
            <a:lnSpc>
              <a:spcPct val="90000"/>
            </a:lnSpc>
            <a:spcBef>
              <a:spcPct val="0"/>
            </a:spcBef>
            <a:spcAft>
              <a:spcPct val="15000"/>
            </a:spcAft>
            <a:buChar char="•"/>
          </a:pPr>
          <a:r>
            <a:rPr lang="en-AU" sz="1200" kern="1200" dirty="0"/>
            <a:t>An additional 7 techniques, relevant to the content area, were created during the coding process.</a:t>
          </a:r>
        </a:p>
      </dsp:txBody>
      <dsp:txXfrm rot="-5400000">
        <a:off x="802315" y="3156802"/>
        <a:ext cx="8305317" cy="672270"/>
      </dsp:txXfrm>
    </dsp:sp>
    <dsp:sp modelId="{DB49FC88-E8D3-4625-A7DB-069A77D30D9D}">
      <dsp:nvSpPr>
        <dsp:cNvPr id="0" name=""/>
        <dsp:cNvSpPr/>
      </dsp:nvSpPr>
      <dsp:spPr>
        <a:xfrm rot="5400000">
          <a:off x="-171924" y="4644408"/>
          <a:ext cx="1146164" cy="802314"/>
        </a:xfrm>
        <a:prstGeom prst="chevron">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AU" sz="1100" kern="1200" dirty="0"/>
            <a:t>Meta-analysis</a:t>
          </a:r>
        </a:p>
      </dsp:txBody>
      <dsp:txXfrm rot="-5400000">
        <a:off x="1" y="4873640"/>
        <a:ext cx="802314" cy="343850"/>
      </dsp:txXfrm>
    </dsp:sp>
    <dsp:sp modelId="{9F5D8D3D-05B8-4C83-956D-8E55073F96C5}">
      <dsp:nvSpPr>
        <dsp:cNvPr id="0" name=""/>
        <dsp:cNvSpPr/>
      </dsp:nvSpPr>
      <dsp:spPr>
        <a:xfrm rot="5400000">
          <a:off x="4285672" y="674144"/>
          <a:ext cx="1374969" cy="8341685"/>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AU" sz="1100" kern="1200" dirty="0"/>
            <a:t>Affected other outcomes: depressive symptomatology, life satisfaction, addiction-related harms, psychological distress, coping styles, anxiety symptomatology </a:t>
          </a:r>
        </a:p>
        <a:p>
          <a:pPr marL="57150" lvl="1" indent="-57150" algn="l" defTabSz="488950">
            <a:lnSpc>
              <a:spcPct val="90000"/>
            </a:lnSpc>
            <a:spcBef>
              <a:spcPct val="0"/>
            </a:spcBef>
            <a:spcAft>
              <a:spcPct val="15000"/>
            </a:spcAft>
            <a:buChar char="•"/>
          </a:pPr>
          <a:r>
            <a:rPr lang="en-AU" sz="1100" kern="1200" dirty="0"/>
            <a:t>Addicted person outcomes: frequency of use, treatment entry</a:t>
          </a:r>
        </a:p>
        <a:p>
          <a:pPr marL="57150" lvl="1" indent="-57150" algn="l" defTabSz="488950">
            <a:lnSpc>
              <a:spcPct val="90000"/>
            </a:lnSpc>
            <a:spcBef>
              <a:spcPct val="0"/>
            </a:spcBef>
            <a:spcAft>
              <a:spcPct val="15000"/>
            </a:spcAft>
            <a:buChar char="•"/>
          </a:pPr>
          <a:r>
            <a:rPr lang="en-AU" sz="1100" kern="1200" dirty="0"/>
            <a:t>Relationship functioning outcomes: marital/relationship discord</a:t>
          </a:r>
        </a:p>
        <a:p>
          <a:pPr marL="57150" lvl="1" indent="-57150" algn="l" defTabSz="488950">
            <a:lnSpc>
              <a:spcPct val="90000"/>
            </a:lnSpc>
            <a:spcBef>
              <a:spcPct val="0"/>
            </a:spcBef>
            <a:spcAft>
              <a:spcPct val="15000"/>
            </a:spcAft>
            <a:buChar char="•"/>
          </a:pPr>
          <a:r>
            <a:rPr lang="en-AU" sz="1100" kern="1200" dirty="0"/>
            <a:t>Within group analyses: Standardised mean change from pre to post-intervention</a:t>
          </a:r>
        </a:p>
        <a:p>
          <a:pPr marL="57150" lvl="1" indent="-57150" algn="l" defTabSz="488950">
            <a:lnSpc>
              <a:spcPct val="90000"/>
            </a:lnSpc>
            <a:spcBef>
              <a:spcPct val="0"/>
            </a:spcBef>
            <a:spcAft>
              <a:spcPct val="15000"/>
            </a:spcAft>
            <a:buChar char="•"/>
          </a:pPr>
          <a:r>
            <a:rPr lang="en-AU" sz="1100" kern="1200" dirty="0"/>
            <a:t>Between group analyses: Standardised mean difference between intervention and control group at post-intervention</a:t>
          </a:r>
        </a:p>
        <a:p>
          <a:pPr marL="57150" lvl="1" indent="-57150" algn="l" defTabSz="488950">
            <a:lnSpc>
              <a:spcPct val="90000"/>
            </a:lnSpc>
            <a:spcBef>
              <a:spcPct val="0"/>
            </a:spcBef>
            <a:spcAft>
              <a:spcPct val="15000"/>
            </a:spcAft>
            <a:buChar char="•"/>
          </a:pPr>
          <a:r>
            <a:rPr lang="en-AU" sz="1100" kern="1200" dirty="0"/>
            <a:t>Effectiveness of BCT groups: Series of mixed-effect meta-regressions</a:t>
          </a:r>
        </a:p>
      </dsp:txBody>
      <dsp:txXfrm rot="-5400000">
        <a:off x="802314" y="4224622"/>
        <a:ext cx="8274565" cy="12407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46B1B-0F38-4448-AEC1-AE9198366D62}">
      <dsp:nvSpPr>
        <dsp:cNvPr id="0" name=""/>
        <dsp:cNvSpPr/>
      </dsp:nvSpPr>
      <dsp:spPr>
        <a:xfrm>
          <a:off x="3657599" y="686"/>
          <a:ext cx="5486400" cy="2679287"/>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AU" sz="1800" kern="1200" dirty="0"/>
            <a:t>Treatment needs from perspective of affected others: </a:t>
          </a:r>
          <a:r>
            <a:rPr lang="en-AU" sz="1800" kern="1200" dirty="0">
              <a:effectLst/>
              <a:uFill>
                <a:solidFill>
                  <a:srgbClr val="000000"/>
                </a:solidFill>
              </a:uFill>
              <a:latin typeface="Calibri" panose="020F0502020204030204" pitchFamily="34" charset="0"/>
              <a:ea typeface="Times New Roman" panose="02020603050405020304" pitchFamily="18" charset="0"/>
            </a:rPr>
            <a:t>50% want gambler-focused approaches, 28% want family-focussed approaches and 22% want a blend of these approaches</a:t>
          </a:r>
          <a:endParaRPr lang="en-AU" sz="1800" kern="1200" dirty="0"/>
        </a:p>
      </dsp:txBody>
      <dsp:txXfrm>
        <a:off x="3657599" y="335597"/>
        <a:ext cx="4481667" cy="2009465"/>
      </dsp:txXfrm>
    </dsp:sp>
    <dsp:sp modelId="{961F1154-FB01-4383-B353-68B62F44BCCB}">
      <dsp:nvSpPr>
        <dsp:cNvPr id="0" name=""/>
        <dsp:cNvSpPr/>
      </dsp:nvSpPr>
      <dsp:spPr>
        <a:xfrm>
          <a:off x="0" y="686"/>
          <a:ext cx="3657600" cy="2679287"/>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AO treatment needs </a:t>
          </a:r>
          <a:r>
            <a:rPr lang="en-AU" sz="2000" kern="1200" dirty="0"/>
            <a:t>(Rodda et al. 2020)</a:t>
          </a:r>
          <a:endParaRPr lang="en-AU" sz="4000" kern="1200" dirty="0"/>
        </a:p>
      </dsp:txBody>
      <dsp:txXfrm>
        <a:off x="130792" y="131478"/>
        <a:ext cx="3396016" cy="2417703"/>
      </dsp:txXfrm>
    </dsp:sp>
    <dsp:sp modelId="{2B7A3259-8620-4AD7-AAFE-7DD447EFD1F0}">
      <dsp:nvSpPr>
        <dsp:cNvPr id="0" name=""/>
        <dsp:cNvSpPr/>
      </dsp:nvSpPr>
      <dsp:spPr>
        <a:xfrm>
          <a:off x="3657599" y="2947902"/>
          <a:ext cx="5486400" cy="2679287"/>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Data driven taxonomy of self-help strategies used by affected others</a:t>
          </a:r>
        </a:p>
        <a:p>
          <a:pPr marL="171450" lvl="1" indent="-171450" algn="l" defTabSz="755650">
            <a:lnSpc>
              <a:spcPct val="90000"/>
            </a:lnSpc>
            <a:spcBef>
              <a:spcPct val="0"/>
            </a:spcBef>
            <a:spcAft>
              <a:spcPct val="15000"/>
            </a:spcAft>
            <a:buChar char="•"/>
          </a:pPr>
          <a:r>
            <a:rPr lang="en-AU" sz="1700" kern="1200" dirty="0"/>
            <a:t>Family-focused taxonomy: 16 BCTs with professional support, financial management and planned consequences most frequently used</a:t>
          </a:r>
        </a:p>
        <a:p>
          <a:pPr marL="171450" lvl="1" indent="-171450" algn="l" defTabSz="755650">
            <a:lnSpc>
              <a:spcPct val="90000"/>
            </a:lnSpc>
            <a:spcBef>
              <a:spcPct val="0"/>
            </a:spcBef>
            <a:spcAft>
              <a:spcPct val="15000"/>
            </a:spcAft>
            <a:buChar char="•"/>
          </a:pPr>
          <a:r>
            <a:rPr lang="en-AU" sz="1700" kern="1200" dirty="0"/>
            <a:t>Gambler-focused taxonomy: 11 BCTs with feedback on behaviours, professional support and financial management most frequently used</a:t>
          </a:r>
        </a:p>
      </dsp:txBody>
      <dsp:txXfrm>
        <a:off x="3657599" y="3282813"/>
        <a:ext cx="4481667" cy="2009465"/>
      </dsp:txXfrm>
    </dsp:sp>
    <dsp:sp modelId="{E8460028-94B8-46E3-A7C9-C8706A746D6A}">
      <dsp:nvSpPr>
        <dsp:cNvPr id="0" name=""/>
        <dsp:cNvSpPr/>
      </dsp:nvSpPr>
      <dsp:spPr>
        <a:xfrm>
          <a:off x="0" y="2947902"/>
          <a:ext cx="3657600" cy="2679287"/>
        </a:xfrm>
        <a:prstGeom prst="roundRect">
          <a:avLst/>
        </a:prstGeom>
        <a:solidFill>
          <a:schemeClr val="accent1">
            <a:shade val="50000"/>
            <a:hueOff val="513879"/>
            <a:satOff val="-77517"/>
            <a:lumOff val="539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Data driven taxonomy of BCTs </a:t>
          </a:r>
          <a:r>
            <a:rPr lang="en-AU" sz="2000" kern="1200" dirty="0"/>
            <a:t>(Booth et al., 2021)</a:t>
          </a:r>
        </a:p>
      </dsp:txBody>
      <dsp:txXfrm>
        <a:off x="130792" y="3078694"/>
        <a:ext cx="3396016" cy="2417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8AE0-4F7C-4851-8597-5B856B4B68DD}">
      <dsp:nvSpPr>
        <dsp:cNvPr id="0" name=""/>
        <dsp:cNvSpPr/>
      </dsp:nvSpPr>
      <dsp:spPr>
        <a:xfrm>
          <a:off x="3657599" y="684"/>
          <a:ext cx="5486400" cy="267139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AU" sz="1500" kern="1200" dirty="0"/>
            <a:t>Family-focused: (1) talking to family and friends; (2) searching for information online; (3) joining support groups; (4) limited professional help-seeking; (5) avoidance as a coping mechanism.</a:t>
          </a:r>
        </a:p>
        <a:p>
          <a:pPr marL="114300" lvl="1" indent="-114300" algn="l" defTabSz="666750">
            <a:lnSpc>
              <a:spcPct val="90000"/>
            </a:lnSpc>
            <a:spcBef>
              <a:spcPct val="0"/>
            </a:spcBef>
            <a:spcAft>
              <a:spcPct val="15000"/>
            </a:spcAft>
            <a:buChar char="•"/>
          </a:pPr>
          <a:r>
            <a:rPr lang="en-AU" sz="1500" kern="1200" dirty="0"/>
            <a:t>Gambler-focused: (1) talking to person who gambles about gambling behaviour; (2) prompts to seek professional support; (3) financial strategies (e.g., budgeting, setting limits); (4) assist with self-exclusion; (5) alternative activities.</a:t>
          </a:r>
        </a:p>
      </dsp:txBody>
      <dsp:txXfrm>
        <a:off x="3657599" y="334608"/>
        <a:ext cx="4484628" cy="2003544"/>
      </dsp:txXfrm>
    </dsp:sp>
    <dsp:sp modelId="{9577CCE0-24F1-48F9-8F4D-7434FEB8909A}">
      <dsp:nvSpPr>
        <dsp:cNvPr id="0" name=""/>
        <dsp:cNvSpPr/>
      </dsp:nvSpPr>
      <dsp:spPr>
        <a:xfrm>
          <a:off x="0" y="684"/>
          <a:ext cx="3657600" cy="2671392"/>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Impact of COVID on AOs support preferences/ needs </a:t>
          </a:r>
          <a:r>
            <a:rPr lang="en-AU" sz="2000" kern="1200" dirty="0"/>
            <a:t>(Merkouris et al., 2023)</a:t>
          </a:r>
        </a:p>
      </dsp:txBody>
      <dsp:txXfrm>
        <a:off x="130407" y="131091"/>
        <a:ext cx="3396786" cy="2410578"/>
      </dsp:txXfrm>
    </dsp:sp>
    <dsp:sp modelId="{15B38339-4DD2-4C70-8A2C-91E76DBCE138}">
      <dsp:nvSpPr>
        <dsp:cNvPr id="0" name=""/>
        <dsp:cNvSpPr/>
      </dsp:nvSpPr>
      <dsp:spPr>
        <a:xfrm>
          <a:off x="3657599" y="2939216"/>
          <a:ext cx="5486400" cy="267139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AU" sz="1500" kern="1200" dirty="0"/>
            <a:t>Researchers: </a:t>
          </a:r>
        </a:p>
        <a:p>
          <a:pPr marL="228600" lvl="2" indent="-114300" algn="l" defTabSz="666750">
            <a:lnSpc>
              <a:spcPct val="90000"/>
            </a:lnSpc>
            <a:spcBef>
              <a:spcPct val="0"/>
            </a:spcBef>
            <a:spcAft>
              <a:spcPct val="15000"/>
            </a:spcAft>
            <a:buChar char="•"/>
          </a:pPr>
          <a:r>
            <a:rPr lang="en-AU" sz="1500" kern="1200" dirty="0"/>
            <a:t>Family-focused: (1) social support; (2) financial management; (3) communication training.</a:t>
          </a:r>
        </a:p>
        <a:p>
          <a:pPr marL="228600" lvl="2" indent="-114300" algn="l" defTabSz="666750">
            <a:lnSpc>
              <a:spcPct val="90000"/>
            </a:lnSpc>
            <a:spcBef>
              <a:spcPct val="0"/>
            </a:spcBef>
            <a:spcAft>
              <a:spcPct val="15000"/>
            </a:spcAft>
            <a:buChar char="•"/>
          </a:pPr>
          <a:r>
            <a:rPr lang="en-AU" sz="1500" kern="1200" dirty="0"/>
            <a:t>Gambler-focused: (1) goals and planning; (2) social support; (3) financial management.</a:t>
          </a:r>
        </a:p>
        <a:p>
          <a:pPr marL="114300" lvl="1" indent="-114300" algn="l" defTabSz="666750">
            <a:lnSpc>
              <a:spcPct val="90000"/>
            </a:lnSpc>
            <a:spcBef>
              <a:spcPct val="0"/>
            </a:spcBef>
            <a:spcAft>
              <a:spcPct val="15000"/>
            </a:spcAft>
            <a:buChar char="•"/>
          </a:pPr>
          <a:r>
            <a:rPr lang="en-AU" sz="1500" kern="1200" dirty="0"/>
            <a:t>Clinicians: in progress </a:t>
          </a:r>
        </a:p>
      </dsp:txBody>
      <dsp:txXfrm>
        <a:off x="3657599" y="3273140"/>
        <a:ext cx="4484628" cy="2003544"/>
      </dsp:txXfrm>
    </dsp:sp>
    <dsp:sp modelId="{75ABDFE9-53B9-4240-A0DF-D28B2FFB5E49}">
      <dsp:nvSpPr>
        <dsp:cNvPr id="0" name=""/>
        <dsp:cNvSpPr/>
      </dsp:nvSpPr>
      <dsp:spPr>
        <a:xfrm>
          <a:off x="0" y="2939216"/>
          <a:ext cx="3657600" cy="2671392"/>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AU" sz="2800" kern="1200" dirty="0"/>
            <a:t>Gambling researcher and clinician survey on BCTs in AO interventions </a:t>
          </a:r>
          <a:r>
            <a:rPr lang="en-AU" sz="2000" kern="1200" dirty="0"/>
            <a:t>(Merkouris et al., in preparation)</a:t>
          </a:r>
          <a:endParaRPr lang="en-AU" sz="4000" kern="1200" dirty="0"/>
        </a:p>
      </dsp:txBody>
      <dsp:txXfrm>
        <a:off x="130407" y="3069623"/>
        <a:ext cx="3396786" cy="24105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94D05-2413-416E-8BCF-22CC6EAE5C7A}" type="datetimeFigureOut">
              <a:rPr lang="en-GB" smtClean="0"/>
              <a:t>19/09/2023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2EEF7-10B8-48BD-98D2-6BEDC41F7233}" type="slidenum">
              <a:rPr lang="en-GB" smtClean="0"/>
              <a:t>‹#›</a:t>
            </a:fld>
            <a:endParaRPr lang="en-GB"/>
          </a:p>
        </p:txBody>
      </p:sp>
    </p:spTree>
    <p:extLst>
      <p:ext uri="{BB962C8B-B14F-4D97-AF65-F5344CB8AC3E}">
        <p14:creationId xmlns:p14="http://schemas.microsoft.com/office/powerpoint/2010/main" val="270002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a:t>
            </a:r>
          </a:p>
        </p:txBody>
      </p:sp>
      <p:sp>
        <p:nvSpPr>
          <p:cNvPr id="4" name="Slide Number Placeholder 3"/>
          <p:cNvSpPr>
            <a:spLocks noGrp="1"/>
          </p:cNvSpPr>
          <p:nvPr>
            <p:ph type="sldNum" sz="quarter" idx="5"/>
          </p:nvPr>
        </p:nvSpPr>
        <p:spPr/>
        <p:txBody>
          <a:bodyPr/>
          <a:lstStyle/>
          <a:p>
            <a:fld id="{9702EEF7-10B8-48BD-98D2-6BEDC41F7233}" type="slidenum">
              <a:rPr lang="en-GB" smtClean="0"/>
              <a:t>1</a:t>
            </a:fld>
            <a:endParaRPr lang="en-GB"/>
          </a:p>
        </p:txBody>
      </p:sp>
    </p:spTree>
    <p:extLst>
      <p:ext uri="{BB962C8B-B14F-4D97-AF65-F5344CB8AC3E}">
        <p14:creationId xmlns:p14="http://schemas.microsoft.com/office/powerpoint/2010/main" val="403224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Tx/>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10</a:t>
            </a:fld>
            <a:endParaRPr lang="en-AU"/>
          </a:p>
        </p:txBody>
      </p:sp>
    </p:spTree>
    <p:extLst>
      <p:ext uri="{BB962C8B-B14F-4D97-AF65-F5344CB8AC3E}">
        <p14:creationId xmlns:p14="http://schemas.microsoft.com/office/powerpoint/2010/main" val="343300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lvl="0" indent="0">
              <a:lnSpc>
                <a:spcPct val="100000"/>
              </a:lnSpc>
              <a:spcBef>
                <a:spcPts val="0"/>
              </a:spcBef>
              <a:spcAft>
                <a:spcPts val="0"/>
              </a:spcAft>
              <a:buFont typeface="Arial" panose="020B0604020202020204" pitchFamily="34" charset="0"/>
              <a:buNone/>
            </a:pPr>
            <a:endParaRPr lang="en-AU" sz="1200" baseline="0"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11</a:t>
            </a:fld>
            <a:endParaRPr lang="en-AU"/>
          </a:p>
        </p:txBody>
      </p:sp>
    </p:spTree>
    <p:extLst>
      <p:ext uri="{BB962C8B-B14F-4D97-AF65-F5344CB8AC3E}">
        <p14:creationId xmlns:p14="http://schemas.microsoft.com/office/powerpoint/2010/main" val="31799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0" indent="0">
              <a:lnSpc>
                <a:spcPct val="100000"/>
              </a:lnSpc>
              <a:spcBef>
                <a:spcPts val="0"/>
              </a:spcBef>
              <a:spcAft>
                <a:spcPts val="0"/>
              </a:spcAft>
              <a:buFont typeface="Arial" panose="020B0604020202020204" pitchFamily="34" charset="0"/>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12</a:t>
            </a:fld>
            <a:endParaRPr lang="en-AU"/>
          </a:p>
        </p:txBody>
      </p:sp>
    </p:spTree>
    <p:extLst>
      <p:ext uri="{BB962C8B-B14F-4D97-AF65-F5344CB8AC3E}">
        <p14:creationId xmlns:p14="http://schemas.microsoft.com/office/powerpoint/2010/main" val="283417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a:spcAft>
                <a:spcPts val="800"/>
              </a:spcAft>
              <a:buFont typeface="Symbol" panose="05050102010706020507" pitchFamily="18" charset="2"/>
              <a:buChar char=""/>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13</a:t>
            </a:fld>
            <a:endParaRPr lang="en-AU"/>
          </a:p>
        </p:txBody>
      </p:sp>
    </p:spTree>
    <p:extLst>
      <p:ext uri="{BB962C8B-B14F-4D97-AF65-F5344CB8AC3E}">
        <p14:creationId xmlns:p14="http://schemas.microsoft.com/office/powerpoint/2010/main" val="326147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9702EEF7-10B8-48BD-98D2-6BEDC41F7233}" type="slidenum">
              <a:rPr lang="en-GB" smtClean="0"/>
              <a:t>14</a:t>
            </a:fld>
            <a:endParaRPr lang="en-GB"/>
          </a:p>
        </p:txBody>
      </p:sp>
    </p:spTree>
    <p:extLst>
      <p:ext uri="{BB962C8B-B14F-4D97-AF65-F5344CB8AC3E}">
        <p14:creationId xmlns:p14="http://schemas.microsoft.com/office/powerpoint/2010/main" val="198949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Tx/>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15</a:t>
            </a:fld>
            <a:endParaRPr lang="en-AU"/>
          </a:p>
        </p:txBody>
      </p:sp>
    </p:spTree>
    <p:extLst>
      <p:ext uri="{BB962C8B-B14F-4D97-AF65-F5344CB8AC3E}">
        <p14:creationId xmlns:p14="http://schemas.microsoft.com/office/powerpoint/2010/main" val="134198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10"/>
          </p:nvPr>
        </p:nvSpPr>
        <p:spPr/>
        <p:txBody>
          <a:bodyPr/>
          <a:lstStyle/>
          <a:p>
            <a:fld id="{9702EEF7-10B8-48BD-98D2-6BEDC41F7233}" type="slidenum">
              <a:rPr lang="en-GB" smtClean="0"/>
              <a:t>16</a:t>
            </a:fld>
            <a:endParaRPr lang="en-GB"/>
          </a:p>
        </p:txBody>
      </p:sp>
    </p:spTree>
    <p:extLst>
      <p:ext uri="{BB962C8B-B14F-4D97-AF65-F5344CB8AC3E}">
        <p14:creationId xmlns:p14="http://schemas.microsoft.com/office/powerpoint/2010/main" val="252450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a:spcAft>
                <a:spcPts val="800"/>
              </a:spcAft>
              <a:buFont typeface="Symbol" panose="05050102010706020507" pitchFamily="18" charset="2"/>
              <a:buChar char=""/>
            </a:pPr>
            <a:endParaRPr lang="en-AU" sz="1800" dirty="0">
              <a:effectLst/>
              <a:uFill>
                <a:solidFill>
                  <a:srgbClr val="000000"/>
                </a:solidFill>
              </a:uFill>
              <a:latin typeface="Arial" panose="020B0604020202020204" pitchFamily="34" charset="0"/>
              <a:ea typeface="Times New Roman" panose="02020603050405020304" pitchFamily="18" charset="0"/>
            </a:endParaRPr>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17</a:t>
            </a:fld>
            <a:endParaRPr lang="en-AU"/>
          </a:p>
        </p:txBody>
      </p:sp>
    </p:spTree>
    <p:extLst>
      <p:ext uri="{BB962C8B-B14F-4D97-AF65-F5344CB8AC3E}">
        <p14:creationId xmlns:p14="http://schemas.microsoft.com/office/powerpoint/2010/main" val="2521827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800"/>
              </a:spcAft>
              <a:buClrTx/>
              <a:buSzTx/>
              <a:buFont typeface="Symbol" panose="05050102010706020507" pitchFamily="18" charset="2"/>
              <a:buNone/>
              <a:tabLst/>
              <a:defRPr/>
            </a:pPr>
            <a:endParaRPr lang="en-AU" sz="1800" dirty="0">
              <a:effectLst/>
              <a:uFill>
                <a:solidFill>
                  <a:srgbClr val="000000"/>
                </a:solidFill>
              </a:uFill>
              <a:latin typeface="Arial" panose="020B0604020202020204" pitchFamily="34" charset="0"/>
              <a:ea typeface="Times New Roman" panose="02020603050405020304" pitchFamily="18" charset="0"/>
            </a:endParaRPr>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18</a:t>
            </a:fld>
            <a:endParaRPr lang="en-AU"/>
          </a:p>
        </p:txBody>
      </p:sp>
    </p:spTree>
    <p:extLst>
      <p:ext uri="{BB962C8B-B14F-4D97-AF65-F5344CB8AC3E}">
        <p14:creationId xmlns:p14="http://schemas.microsoft.com/office/powerpoint/2010/main" val="26440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800"/>
              </a:spcAft>
              <a:buFont typeface="Symbol" panose="05050102010706020507" pitchFamily="18" charset="2"/>
              <a:buChar char=""/>
            </a:pPr>
            <a:endParaRPr lang="en-AU" sz="1800" dirty="0">
              <a:effectLst/>
              <a:uFill>
                <a:solidFill>
                  <a:srgbClr val="000000"/>
                </a:solidFill>
              </a:uFill>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702EEF7-10B8-48BD-98D2-6BEDC41F7233}" type="slidenum">
              <a:rPr lang="en-GB" smtClean="0"/>
              <a:t>19</a:t>
            </a:fld>
            <a:endParaRPr lang="en-GB"/>
          </a:p>
        </p:txBody>
      </p:sp>
    </p:spTree>
    <p:extLst>
      <p:ext uri="{BB962C8B-B14F-4D97-AF65-F5344CB8AC3E}">
        <p14:creationId xmlns:p14="http://schemas.microsoft.com/office/powerpoint/2010/main" val="292685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a:t>
            </a:fld>
            <a:endParaRPr lang="en-GB"/>
          </a:p>
        </p:txBody>
      </p:sp>
    </p:spTree>
    <p:extLst>
      <p:ext uri="{BB962C8B-B14F-4D97-AF65-F5344CB8AC3E}">
        <p14:creationId xmlns:p14="http://schemas.microsoft.com/office/powerpoint/2010/main" val="1002346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20</a:t>
            </a:fld>
            <a:endParaRPr lang="en-GB"/>
          </a:p>
        </p:txBody>
      </p:sp>
    </p:spTree>
    <p:extLst>
      <p:ext uri="{BB962C8B-B14F-4D97-AF65-F5344CB8AC3E}">
        <p14:creationId xmlns:p14="http://schemas.microsoft.com/office/powerpoint/2010/main" val="2204914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21</a:t>
            </a:fld>
            <a:endParaRPr lang="en-GB"/>
          </a:p>
        </p:txBody>
      </p:sp>
    </p:spTree>
    <p:extLst>
      <p:ext uri="{BB962C8B-B14F-4D97-AF65-F5344CB8AC3E}">
        <p14:creationId xmlns:p14="http://schemas.microsoft.com/office/powerpoint/2010/main" val="1796397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22</a:t>
            </a:fld>
            <a:endParaRPr lang="en-GB"/>
          </a:p>
        </p:txBody>
      </p:sp>
    </p:spTree>
    <p:extLst>
      <p:ext uri="{BB962C8B-B14F-4D97-AF65-F5344CB8AC3E}">
        <p14:creationId xmlns:p14="http://schemas.microsoft.com/office/powerpoint/2010/main" val="143321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23</a:t>
            </a:fld>
            <a:endParaRPr lang="en-GB"/>
          </a:p>
        </p:txBody>
      </p:sp>
    </p:spTree>
    <p:extLst>
      <p:ext uri="{BB962C8B-B14F-4D97-AF65-F5344CB8AC3E}">
        <p14:creationId xmlns:p14="http://schemas.microsoft.com/office/powerpoint/2010/main" val="960719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24</a:t>
            </a:fld>
            <a:endParaRPr lang="en-GB"/>
          </a:p>
        </p:txBody>
      </p:sp>
    </p:spTree>
    <p:extLst>
      <p:ext uri="{BB962C8B-B14F-4D97-AF65-F5344CB8AC3E}">
        <p14:creationId xmlns:p14="http://schemas.microsoft.com/office/powerpoint/2010/main" val="800241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25</a:t>
            </a:fld>
            <a:endParaRPr lang="en-GB"/>
          </a:p>
        </p:txBody>
      </p:sp>
    </p:spTree>
    <p:extLst>
      <p:ext uri="{BB962C8B-B14F-4D97-AF65-F5344CB8AC3E}">
        <p14:creationId xmlns:p14="http://schemas.microsoft.com/office/powerpoint/2010/main" val="2062142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26</a:t>
            </a:fld>
            <a:endParaRPr lang="en-GB"/>
          </a:p>
        </p:txBody>
      </p:sp>
    </p:spTree>
    <p:extLst>
      <p:ext uri="{BB962C8B-B14F-4D97-AF65-F5344CB8AC3E}">
        <p14:creationId xmlns:p14="http://schemas.microsoft.com/office/powerpoint/2010/main" val="1638127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27</a:t>
            </a:fld>
            <a:endParaRPr lang="en-GB"/>
          </a:p>
        </p:txBody>
      </p:sp>
    </p:spTree>
    <p:extLst>
      <p:ext uri="{BB962C8B-B14F-4D97-AF65-F5344CB8AC3E}">
        <p14:creationId xmlns:p14="http://schemas.microsoft.com/office/powerpoint/2010/main" val="2766718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28</a:t>
            </a:fld>
            <a:endParaRPr lang="en-GB"/>
          </a:p>
        </p:txBody>
      </p:sp>
    </p:spTree>
    <p:extLst>
      <p:ext uri="{BB962C8B-B14F-4D97-AF65-F5344CB8AC3E}">
        <p14:creationId xmlns:p14="http://schemas.microsoft.com/office/powerpoint/2010/main" val="1917588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29</a:t>
            </a:fld>
            <a:endParaRPr lang="en-GB"/>
          </a:p>
        </p:txBody>
      </p:sp>
    </p:spTree>
    <p:extLst>
      <p:ext uri="{BB962C8B-B14F-4D97-AF65-F5344CB8AC3E}">
        <p14:creationId xmlns:p14="http://schemas.microsoft.com/office/powerpoint/2010/main" val="275738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Tx/>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3</a:t>
            </a:fld>
            <a:endParaRPr lang="en-AU"/>
          </a:p>
        </p:txBody>
      </p:sp>
    </p:spTree>
    <p:extLst>
      <p:ext uri="{BB962C8B-B14F-4D97-AF65-F5344CB8AC3E}">
        <p14:creationId xmlns:p14="http://schemas.microsoft.com/office/powerpoint/2010/main" val="2769368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30</a:t>
            </a:fld>
            <a:endParaRPr lang="en-GB"/>
          </a:p>
        </p:txBody>
      </p:sp>
    </p:spTree>
    <p:extLst>
      <p:ext uri="{BB962C8B-B14F-4D97-AF65-F5344CB8AC3E}">
        <p14:creationId xmlns:p14="http://schemas.microsoft.com/office/powerpoint/2010/main" val="2844851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31</a:t>
            </a:fld>
            <a:endParaRPr lang="en-GB"/>
          </a:p>
        </p:txBody>
      </p:sp>
    </p:spTree>
    <p:extLst>
      <p:ext uri="{BB962C8B-B14F-4D97-AF65-F5344CB8AC3E}">
        <p14:creationId xmlns:p14="http://schemas.microsoft.com/office/powerpoint/2010/main" val="52027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32</a:t>
            </a:fld>
            <a:endParaRPr lang="en-GB"/>
          </a:p>
        </p:txBody>
      </p:sp>
    </p:spTree>
    <p:extLst>
      <p:ext uri="{BB962C8B-B14F-4D97-AF65-F5344CB8AC3E}">
        <p14:creationId xmlns:p14="http://schemas.microsoft.com/office/powerpoint/2010/main" val="1566855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33</a:t>
            </a:fld>
            <a:endParaRPr lang="en-GB"/>
          </a:p>
        </p:txBody>
      </p:sp>
    </p:spTree>
    <p:extLst>
      <p:ext uri="{BB962C8B-B14F-4D97-AF65-F5344CB8AC3E}">
        <p14:creationId xmlns:p14="http://schemas.microsoft.com/office/powerpoint/2010/main" val="2334484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34</a:t>
            </a:fld>
            <a:endParaRPr lang="en-GB"/>
          </a:p>
        </p:txBody>
      </p:sp>
    </p:spTree>
    <p:extLst>
      <p:ext uri="{BB962C8B-B14F-4D97-AF65-F5344CB8AC3E}">
        <p14:creationId xmlns:p14="http://schemas.microsoft.com/office/powerpoint/2010/main" val="55037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35</a:t>
            </a:fld>
            <a:endParaRPr lang="en-GB"/>
          </a:p>
        </p:txBody>
      </p:sp>
    </p:spTree>
    <p:extLst>
      <p:ext uri="{BB962C8B-B14F-4D97-AF65-F5344CB8AC3E}">
        <p14:creationId xmlns:p14="http://schemas.microsoft.com/office/powerpoint/2010/main" val="3996755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36</a:t>
            </a:fld>
            <a:endParaRPr lang="en-GB"/>
          </a:p>
        </p:txBody>
      </p:sp>
    </p:spTree>
    <p:extLst>
      <p:ext uri="{BB962C8B-B14F-4D97-AF65-F5344CB8AC3E}">
        <p14:creationId xmlns:p14="http://schemas.microsoft.com/office/powerpoint/2010/main" val="237948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37</a:t>
            </a:fld>
            <a:endParaRPr lang="en-GB"/>
          </a:p>
        </p:txBody>
      </p:sp>
    </p:spTree>
    <p:extLst>
      <p:ext uri="{BB962C8B-B14F-4D97-AF65-F5344CB8AC3E}">
        <p14:creationId xmlns:p14="http://schemas.microsoft.com/office/powerpoint/2010/main" val="139609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38</a:t>
            </a:fld>
            <a:endParaRPr lang="en-GB"/>
          </a:p>
        </p:txBody>
      </p:sp>
    </p:spTree>
    <p:extLst>
      <p:ext uri="{BB962C8B-B14F-4D97-AF65-F5344CB8AC3E}">
        <p14:creationId xmlns:p14="http://schemas.microsoft.com/office/powerpoint/2010/main" val="218616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sz="1200" kern="1200" dirty="0">
              <a:solidFill>
                <a:schemeClr val="tx1"/>
              </a:solidFill>
              <a:effectLst/>
              <a:latin typeface="+mn-lt"/>
              <a:ea typeface="+mn-ea"/>
              <a:cs typeface="+mn-cs"/>
            </a:endParaRPr>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4</a:t>
            </a:fld>
            <a:endParaRPr lang="en-AU"/>
          </a:p>
        </p:txBody>
      </p:sp>
    </p:spTree>
    <p:extLst>
      <p:ext uri="{BB962C8B-B14F-4D97-AF65-F5344CB8AC3E}">
        <p14:creationId xmlns:p14="http://schemas.microsoft.com/office/powerpoint/2010/main" val="227585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Tx/>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5</a:t>
            </a:fld>
            <a:endParaRPr lang="en-AU"/>
          </a:p>
        </p:txBody>
      </p:sp>
    </p:spTree>
    <p:extLst>
      <p:ext uri="{BB962C8B-B14F-4D97-AF65-F5344CB8AC3E}">
        <p14:creationId xmlns:p14="http://schemas.microsoft.com/office/powerpoint/2010/main" val="91337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6</a:t>
            </a:fld>
            <a:endParaRPr lang="en-AU"/>
          </a:p>
        </p:txBody>
      </p:sp>
    </p:spTree>
    <p:extLst>
      <p:ext uri="{BB962C8B-B14F-4D97-AF65-F5344CB8AC3E}">
        <p14:creationId xmlns:p14="http://schemas.microsoft.com/office/powerpoint/2010/main" val="29291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702EEF7-10B8-48BD-98D2-6BEDC41F7233}" type="slidenum">
              <a:rPr lang="en-GB" smtClean="0"/>
              <a:t>7</a:t>
            </a:fld>
            <a:endParaRPr lang="en-GB"/>
          </a:p>
        </p:txBody>
      </p:sp>
    </p:spTree>
    <p:extLst>
      <p:ext uri="{BB962C8B-B14F-4D97-AF65-F5344CB8AC3E}">
        <p14:creationId xmlns:p14="http://schemas.microsoft.com/office/powerpoint/2010/main" val="312232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Tx/>
              <a:buNone/>
            </a:pPr>
            <a:endParaRPr lang="en-AU" dirty="0"/>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8</a:t>
            </a:fld>
            <a:endParaRPr lang="en-AU"/>
          </a:p>
        </p:txBody>
      </p:sp>
    </p:spTree>
    <p:extLst>
      <p:ext uri="{BB962C8B-B14F-4D97-AF65-F5344CB8AC3E}">
        <p14:creationId xmlns:p14="http://schemas.microsoft.com/office/powerpoint/2010/main" val="275943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p:txBody>
      </p:sp>
      <p:sp>
        <p:nvSpPr>
          <p:cNvPr id="2867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310A83BF-C973-BE4E-929E-F2439B7B8428}" type="slidenum">
              <a:rPr lang="en-AU"/>
              <a:pPr/>
              <a:t>9</a:t>
            </a:fld>
            <a:endParaRPr lang="en-AU"/>
          </a:p>
        </p:txBody>
      </p:sp>
    </p:spTree>
    <p:extLst>
      <p:ext uri="{BB962C8B-B14F-4D97-AF65-F5344CB8AC3E}">
        <p14:creationId xmlns:p14="http://schemas.microsoft.com/office/powerpoint/2010/main" val="1087824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302930" y="1122363"/>
            <a:ext cx="3780000" cy="1835208"/>
          </a:xfrm>
        </p:spPr>
        <p:txBody>
          <a:bodyPr anchor="b"/>
          <a:lstStyle>
            <a:lvl1pPr algn="l">
              <a:defRPr sz="45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302931" y="3051740"/>
            <a:ext cx="3780000" cy="2206060"/>
          </a:xfrm>
        </p:spPr>
        <p:txBody>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14" name="Graphic 1">
            <a:extLst>
              <a:ext uri="{FF2B5EF4-FFF2-40B4-BE49-F238E27FC236}">
                <a16:creationId xmlns:a16="http://schemas.microsoft.com/office/drawing/2014/main" id="{F4EB9528-989C-4124-8CC9-602F795ABFF8}"/>
              </a:ext>
              <a:ext uri="{C183D7F6-B498-43B3-948B-1728B52AA6E4}">
                <adec:decorative xmlns:adec="http://schemas.microsoft.com/office/drawing/2017/decorative" val="1"/>
              </a:ext>
            </a:extLst>
          </p:cNvPr>
          <p:cNvSpPr/>
          <p:nvPr userDrawn="1"/>
        </p:nvSpPr>
        <p:spPr>
          <a:xfrm>
            <a:off x="4619913" y="1"/>
            <a:ext cx="4524087" cy="4816475"/>
          </a:xfrm>
          <a:custGeom>
            <a:avLst/>
            <a:gdLst>
              <a:gd name="connsiteX0" fmla="*/ 0 w 4524087"/>
              <a:gd name="connsiteY0" fmla="*/ 0 h 4816475"/>
              <a:gd name="connsiteX1" fmla="*/ 4327061 w 4524087"/>
              <a:gd name="connsiteY1" fmla="*/ 0 h 4816475"/>
              <a:gd name="connsiteX2" fmla="*/ 4524087 w 4524087"/>
              <a:gd name="connsiteY2" fmla="*/ 0 h 4816475"/>
              <a:gd name="connsiteX3" fmla="*/ 4524087 w 4524087"/>
              <a:gd name="connsiteY3" fmla="*/ 4161913 h 4816475"/>
              <a:gd name="connsiteX4" fmla="*/ 4413240 w 4524087"/>
              <a:gd name="connsiteY4" fmla="*/ 4253049 h 4816475"/>
              <a:gd name="connsiteX5" fmla="*/ 2747947 w 4524087"/>
              <a:gd name="connsiteY5" fmla="*/ 4816475 h 4816475"/>
              <a:gd name="connsiteX6" fmla="*/ 0 w 4524087"/>
              <a:gd name="connsiteY6" fmla="*/ 2060992 h 4816475"/>
              <a:gd name="connsiteX7" fmla="*/ 0 w 4524087"/>
              <a:gd name="connsiteY7" fmla="*/ 0 h 48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087" h="4816475">
                <a:moveTo>
                  <a:pt x="0" y="0"/>
                </a:moveTo>
                <a:cubicBezTo>
                  <a:pt x="0" y="0"/>
                  <a:pt x="0" y="0"/>
                  <a:pt x="4327061" y="0"/>
                </a:cubicBezTo>
                <a:lnTo>
                  <a:pt x="4524087" y="0"/>
                </a:lnTo>
                <a:lnTo>
                  <a:pt x="4524087" y="4161913"/>
                </a:lnTo>
                <a:lnTo>
                  <a:pt x="4413240" y="4253049"/>
                </a:lnTo>
                <a:cubicBezTo>
                  <a:pt x="3951150" y="4606553"/>
                  <a:pt x="3373981" y="4816475"/>
                  <a:pt x="2747947" y="4816475"/>
                </a:cubicBezTo>
                <a:cubicBezTo>
                  <a:pt x="1230434" y="4816475"/>
                  <a:pt x="0" y="3582984"/>
                  <a:pt x="0" y="2060992"/>
                </a:cubicBezTo>
                <a:cubicBezTo>
                  <a:pt x="0" y="2060992"/>
                  <a:pt x="0" y="2060992"/>
                  <a:pt x="0" y="0"/>
                </a:cubicBezTo>
                <a:close/>
              </a:path>
            </a:pathLst>
          </a:custGeom>
          <a:solidFill>
            <a:srgbClr val="37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Graphic 2">
            <a:extLst>
              <a:ext uri="{FF2B5EF4-FFF2-40B4-BE49-F238E27FC236}">
                <a16:creationId xmlns:a16="http://schemas.microsoft.com/office/drawing/2014/main" id="{356B1710-CB45-4BA1-B24A-BAC88BFAAA3E}"/>
              </a:ext>
              <a:ext uri="{C183D7F6-B498-43B3-948B-1728B52AA6E4}">
                <adec:decorative xmlns:adec="http://schemas.microsoft.com/office/drawing/2017/decorative" val="1"/>
              </a:ext>
            </a:extLst>
          </p:cNvPr>
          <p:cNvSpPr/>
          <p:nvPr userDrawn="1"/>
        </p:nvSpPr>
        <p:spPr>
          <a:xfrm>
            <a:off x="4554826" y="4870450"/>
            <a:ext cx="4589174" cy="1987550"/>
          </a:xfrm>
          <a:custGeom>
            <a:avLst/>
            <a:gdLst>
              <a:gd name="connsiteX0" fmla="*/ 2812873 w 4589174"/>
              <a:gd name="connsiteY0" fmla="*/ 0 h 1987550"/>
              <a:gd name="connsiteX1" fmla="*/ 4566918 w 4589174"/>
              <a:gd name="connsiteY1" fmla="*/ 570605 h 1987550"/>
              <a:gd name="connsiteX2" fmla="*/ 4589174 w 4589174"/>
              <a:gd name="connsiteY2" fmla="*/ 587891 h 1987550"/>
              <a:gd name="connsiteX3" fmla="*/ 4589174 w 4589174"/>
              <a:gd name="connsiteY3" fmla="*/ 1987550 h 1987550"/>
              <a:gd name="connsiteX4" fmla="*/ 4519414 w 4589174"/>
              <a:gd name="connsiteY4" fmla="*/ 1987550 h 1987550"/>
              <a:gd name="connsiteX5" fmla="*/ 0 w 4589174"/>
              <a:gd name="connsiteY5" fmla="*/ 1987550 h 1987550"/>
              <a:gd name="connsiteX6" fmla="*/ 2812873 w 4589174"/>
              <a:gd name="connsiteY6" fmla="*/ 0 h 19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174" h="1987550">
                <a:moveTo>
                  <a:pt x="2812873" y="0"/>
                </a:moveTo>
                <a:cubicBezTo>
                  <a:pt x="3468438" y="0"/>
                  <a:pt x="4074531" y="211686"/>
                  <a:pt x="4566918" y="570605"/>
                </a:cubicBezTo>
                <a:lnTo>
                  <a:pt x="4589174" y="587891"/>
                </a:lnTo>
                <a:lnTo>
                  <a:pt x="4589174" y="1987550"/>
                </a:lnTo>
                <a:lnTo>
                  <a:pt x="4519414" y="1987550"/>
                </a:lnTo>
                <a:cubicBezTo>
                  <a:pt x="3816070" y="1987550"/>
                  <a:pt x="2492127" y="1987550"/>
                  <a:pt x="0" y="1987550"/>
                </a:cubicBezTo>
                <a:cubicBezTo>
                  <a:pt x="411856" y="829017"/>
                  <a:pt x="1515717" y="0"/>
                  <a:pt x="28128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Deakin Logo" descr="Deakin Logo">
            <a:extLst>
              <a:ext uri="{FF2B5EF4-FFF2-40B4-BE49-F238E27FC236}">
                <a16:creationId xmlns:a16="http://schemas.microsoft.com/office/drawing/2014/main" id="{4F5F0B16-32B2-4913-8F38-EA6000C5F0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2112" y="3951912"/>
            <a:ext cx="1688726" cy="1686238"/>
          </a:xfrm>
          <a:prstGeom prst="rect">
            <a:avLst/>
          </a:prstGeom>
        </p:spPr>
      </p:pic>
      <p:sp>
        <p:nvSpPr>
          <p:cNvPr id="8" name="Footer/CRICOS">
            <a:extLst>
              <a:ext uri="{FF2B5EF4-FFF2-40B4-BE49-F238E27FC236}">
                <a16:creationId xmlns:a16="http://schemas.microsoft.com/office/drawing/2014/main" id="{424D3D2D-A426-4BD9-877D-F0CB32F00FF5}"/>
              </a:ext>
            </a:extLst>
          </p:cNvPr>
          <p:cNvSpPr>
            <a:spLocks noGrp="1"/>
          </p:cNvSpPr>
          <p:nvPr>
            <p:ph type="ftr" sz="quarter" idx="1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66287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and Image">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1" name="Body copy text">
            <a:extLst>
              <a:ext uri="{FF2B5EF4-FFF2-40B4-BE49-F238E27FC236}">
                <a16:creationId xmlns:a16="http://schemas.microsoft.com/office/drawing/2014/main" id="{249BAF2C-024F-493D-94ED-A02A44D4AD72}"/>
              </a:ext>
            </a:extLst>
          </p:cNvPr>
          <p:cNvSpPr>
            <a:spLocks noGrp="1"/>
          </p:cNvSpPr>
          <p:nvPr>
            <p:ph type="body" sz="quarter" idx="14" hasCustomPrompt="1"/>
          </p:nvPr>
        </p:nvSpPr>
        <p:spPr>
          <a:xfrm>
            <a:off x="361950" y="1393825"/>
            <a:ext cx="6215034" cy="4351338"/>
          </a:xfrm>
        </p:spPr>
        <p:txBody>
          <a:bodyPr numCol="2" spcCol="540000"/>
          <a:lstStyle>
            <a:lvl1pPr>
              <a:defRPr/>
            </a:lvl1pPr>
          </a:lstStyle>
          <a:p>
            <a:pPr lvl="0"/>
            <a:r>
              <a:rPr lang="en-US" dirty="0"/>
              <a:t>There are five type styles in the template, available as List Levels. Press the Increase / Decrease button in the paragraph section of the home ribbon to move through the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descr="Image Placeholder">
            <a:extLst>
              <a:ext uri="{FF2B5EF4-FFF2-40B4-BE49-F238E27FC236}">
                <a16:creationId xmlns:a16="http://schemas.microsoft.com/office/drawing/2014/main" id="{95A43F8C-86DF-4DA6-89AD-DA786D1858CC}"/>
              </a:ext>
            </a:extLst>
          </p:cNvPr>
          <p:cNvSpPr>
            <a:spLocks noGrp="1"/>
          </p:cNvSpPr>
          <p:nvPr>
            <p:ph type="pic" sz="quarter" idx="18" hasCustomPrompt="1"/>
          </p:nvPr>
        </p:nvSpPr>
        <p:spPr>
          <a:xfrm>
            <a:off x="6622034" y="2"/>
            <a:ext cx="2521966" cy="4351338"/>
          </a:xfrm>
          <a:custGeom>
            <a:avLst/>
            <a:gdLst>
              <a:gd name="connsiteX0" fmla="*/ 0 w 2857798"/>
              <a:gd name="connsiteY0" fmla="*/ 0 h 4930775"/>
              <a:gd name="connsiteX1" fmla="*/ 2857798 w 2857798"/>
              <a:gd name="connsiteY1" fmla="*/ 0 h 4930775"/>
              <a:gd name="connsiteX2" fmla="*/ 2857798 w 2857798"/>
              <a:gd name="connsiteY2" fmla="*/ 4884513 h 4930775"/>
              <a:gd name="connsiteX3" fmla="*/ 2635296 w 2857798"/>
              <a:gd name="connsiteY3" fmla="*/ 4918446 h 4930775"/>
              <a:gd name="connsiteX4" fmla="*/ 2390916 w 2857798"/>
              <a:gd name="connsiteY4" fmla="*/ 4930775 h 4930775"/>
              <a:gd name="connsiteX5" fmla="*/ 0 w 2857798"/>
              <a:gd name="connsiteY5" fmla="*/ 2543350 h 4930775"/>
              <a:gd name="connsiteX6" fmla="*/ 0 w 2857798"/>
              <a:gd name="connsiteY6" fmla="*/ 149177 h 493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98" h="4930775">
                <a:moveTo>
                  <a:pt x="0" y="0"/>
                </a:moveTo>
                <a:lnTo>
                  <a:pt x="2857798" y="0"/>
                </a:lnTo>
                <a:lnTo>
                  <a:pt x="2857798" y="4884513"/>
                </a:lnTo>
                <a:lnTo>
                  <a:pt x="2635296" y="4918446"/>
                </a:lnTo>
                <a:cubicBezTo>
                  <a:pt x="2554956" y="4926599"/>
                  <a:pt x="2473429" y="4930775"/>
                  <a:pt x="2390916" y="4930775"/>
                </a:cubicBezTo>
                <a:cubicBezTo>
                  <a:pt x="1070701" y="4930775"/>
                  <a:pt x="0" y="3861638"/>
                  <a:pt x="0" y="2543350"/>
                </a:cubicBezTo>
                <a:cubicBezTo>
                  <a:pt x="0" y="2543350"/>
                  <a:pt x="0" y="2543350"/>
                  <a:pt x="0" y="149177"/>
                </a:cubicBezTo>
                <a:close/>
              </a:path>
            </a:pathLst>
          </a:custGeom>
          <a:solidFill>
            <a:schemeClr val="bg1">
              <a:lumMod val="75000"/>
            </a:schemeClr>
          </a:solidFill>
        </p:spPr>
        <p:txBody>
          <a:bodyPr wrap="square" lIns="144000" tIns="144000">
            <a:noAutofit/>
          </a:bodyPr>
          <a:lstStyle>
            <a:lvl1pPr rtl="0">
              <a:defRPr sz="1400">
                <a:solidFill>
                  <a:schemeClr val="bg1"/>
                </a:solidFill>
              </a:defRPr>
            </a:lvl1pPr>
          </a:lstStyle>
          <a:p>
            <a:r>
              <a:rPr lang="en-AU" sz="1400" dirty="0"/>
              <a:t>Click Icon to Add Image</a:t>
            </a:r>
            <a:endParaRPr lang="en-AU" dirty="0"/>
          </a:p>
        </p:txBody>
      </p:sp>
      <p:sp>
        <p:nvSpPr>
          <p:cNvPr id="8" name="Slide Number">
            <a:extLst>
              <a:ext uri="{FF2B5EF4-FFF2-40B4-BE49-F238E27FC236}">
                <a16:creationId xmlns:a16="http://schemas.microsoft.com/office/drawing/2014/main" id="{20C9C9C3-7490-4E13-8A2E-E88F421A5265}"/>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0BA0A30D-A42F-4277-AEDF-EA2349621D3B}"/>
              </a:ext>
            </a:extLst>
          </p:cNvPr>
          <p:cNvSpPr>
            <a:spLocks noGrp="1"/>
          </p:cNvSpPr>
          <p:nvPr>
            <p:ph type="dt" sz="half" idx="15"/>
          </p:nvPr>
        </p:nvSpPr>
        <p:spPr/>
        <p:txBody>
          <a:bodyPr/>
          <a:lstStyle/>
          <a:p>
            <a:endParaRPr lang="en-GB" dirty="0"/>
          </a:p>
        </p:txBody>
      </p:sp>
      <p:sp>
        <p:nvSpPr>
          <p:cNvPr id="7" name="Footer/CRICOS">
            <a:extLst>
              <a:ext uri="{FF2B5EF4-FFF2-40B4-BE49-F238E27FC236}">
                <a16:creationId xmlns:a16="http://schemas.microsoft.com/office/drawing/2014/main" id="{EA6881E6-BD78-4A13-997C-FF90FC5FDFD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42517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ne Column and Image">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7D10A0CB-ACA4-4A5B-B843-7B1224941F9A}"/>
              </a:ext>
            </a:extLst>
          </p:cNvPr>
          <p:cNvSpPr>
            <a:spLocks noGrp="1"/>
          </p:cNvSpPr>
          <p:nvPr>
            <p:ph type="pic" sz="quarter" idx="18"/>
          </p:nvPr>
        </p:nvSpPr>
        <p:spPr>
          <a:xfrm>
            <a:off x="2725947" y="0"/>
            <a:ext cx="6418056" cy="6858000"/>
          </a:xfrm>
          <a:custGeom>
            <a:avLst/>
            <a:gdLst>
              <a:gd name="connsiteX0" fmla="*/ 0 w 6418056"/>
              <a:gd name="connsiteY0" fmla="*/ 0 h 6858000"/>
              <a:gd name="connsiteX1" fmla="*/ 6418056 w 6418056"/>
              <a:gd name="connsiteY1" fmla="*/ 0 h 6858000"/>
              <a:gd name="connsiteX2" fmla="*/ 6418056 w 6418056"/>
              <a:gd name="connsiteY2" fmla="*/ 3488292 h 6858000"/>
              <a:gd name="connsiteX3" fmla="*/ 4465777 w 6418056"/>
              <a:gd name="connsiteY3" fmla="*/ 6858000 h 6858000"/>
              <a:gd name="connsiteX4" fmla="*/ 3977804 w 6418056"/>
              <a:gd name="connsiteY4" fmla="*/ 6858000 h 6858000"/>
              <a:gd name="connsiteX5" fmla="*/ 1947696 w 6418056"/>
              <a:gd name="connsiteY5"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8056" h="6858000">
                <a:moveTo>
                  <a:pt x="0" y="0"/>
                </a:moveTo>
                <a:lnTo>
                  <a:pt x="6418056" y="0"/>
                </a:lnTo>
                <a:lnTo>
                  <a:pt x="6418056" y="3488292"/>
                </a:lnTo>
                <a:lnTo>
                  <a:pt x="4465777" y="6858000"/>
                </a:lnTo>
                <a:lnTo>
                  <a:pt x="3977804" y="6858000"/>
                </a:lnTo>
                <a:lnTo>
                  <a:pt x="1947696" y="3359543"/>
                </a:lnTo>
                <a:close/>
              </a:path>
            </a:pathLst>
          </a:custGeom>
          <a:solidFill>
            <a:srgbClr val="BFBFBF"/>
          </a:solidFill>
        </p:spPr>
        <p:txBody>
          <a:bodyPr wrap="square">
            <a:noAutofit/>
          </a:bodyPr>
          <a:lstStyle>
            <a:lvl1pPr algn="ctr">
              <a:defRPr sz="1400">
                <a:solidFill>
                  <a:schemeClr val="bg1"/>
                </a:solidFill>
              </a:defRPr>
            </a:lvl1pPr>
          </a:lstStyle>
          <a:p>
            <a:r>
              <a:rPr lang="en-US"/>
              <a:t>Click icon to add picture</a:t>
            </a:r>
            <a:endParaRPr lang="en-AU"/>
          </a:p>
        </p:txBody>
      </p:sp>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361951" y="1393825"/>
            <a:ext cx="4517231" cy="4802188"/>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12" name="Slide Number">
            <a:extLst>
              <a:ext uri="{FF2B5EF4-FFF2-40B4-BE49-F238E27FC236}">
                <a16:creationId xmlns:a16="http://schemas.microsoft.com/office/drawing/2014/main" id="{46088791-159F-47AE-B421-6D6C8A0C0CC1}"/>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446B545C-2A55-452E-9E21-8BD1090E4C1B}"/>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010D7264-4D75-426E-A247-140BF8DD7F6C}"/>
              </a:ext>
            </a:extLst>
          </p:cNvPr>
          <p:cNvSpPr>
            <a:spLocks noGrp="1"/>
          </p:cNvSpPr>
          <p:nvPr>
            <p:ph type="ftr" sz="quarter" idx="16"/>
          </p:nvPr>
        </p:nvSpPr>
        <p:spPr/>
        <p:txBody>
          <a:bodyPr/>
          <a:lstStyle/>
          <a:p>
            <a:r>
              <a:rPr lang="en-AU"/>
              <a:t>Deakin University CRICOS Provider Code: 00113B</a:t>
            </a:r>
            <a:endParaRPr lang="en-GB" dirty="0"/>
          </a:p>
        </p:txBody>
      </p:sp>
      <p:sp>
        <p:nvSpPr>
          <p:cNvPr id="14" name="Text Placeholder 5">
            <a:extLst>
              <a:ext uri="{FF2B5EF4-FFF2-40B4-BE49-F238E27FC236}">
                <a16:creationId xmlns:a16="http://schemas.microsoft.com/office/drawing/2014/main" id="{9488B6F6-266F-42F8-B959-1F3298AF1C46}"/>
              </a:ext>
            </a:extLst>
          </p:cNvPr>
          <p:cNvSpPr txBox="1">
            <a:spLocks noChangeAspect="1"/>
          </p:cNvSpPr>
          <p:nvPr userDrawn="1"/>
        </p:nvSpPr>
        <p:spPr>
          <a:xfrm>
            <a:off x="7931127" y="5594831"/>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Freeform 6">
            <a:extLst>
              <a:ext uri="{FF2B5EF4-FFF2-40B4-BE49-F238E27FC236}">
                <a16:creationId xmlns:a16="http://schemas.microsoft.com/office/drawing/2014/main" id="{853B225D-732F-43F7-B565-3ECEBAC887AE}"/>
              </a:ext>
            </a:extLst>
          </p:cNvPr>
          <p:cNvSpPr>
            <a:spLocks noEditPoints="1"/>
          </p:cNvSpPr>
          <p:nvPr userDrawn="1"/>
        </p:nvSpPr>
        <p:spPr bwMode="auto">
          <a:xfrm>
            <a:off x="79311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91796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Three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bg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326232" y="1866900"/>
            <a:ext cx="2159794"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2626519" y="1866900"/>
            <a:ext cx="2159794"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0" name="Body copy column 3">
            <a:extLst>
              <a:ext uri="{FF2B5EF4-FFF2-40B4-BE49-F238E27FC236}">
                <a16:creationId xmlns:a16="http://schemas.microsoft.com/office/drawing/2014/main" id="{853CAFBE-951E-4246-BA1D-725A804EE618}"/>
              </a:ext>
            </a:extLst>
          </p:cNvPr>
          <p:cNvSpPr>
            <a:spLocks noGrp="1"/>
          </p:cNvSpPr>
          <p:nvPr>
            <p:ph type="body" sz="quarter" idx="15" hasCustomPrompt="1"/>
          </p:nvPr>
        </p:nvSpPr>
        <p:spPr>
          <a:xfrm>
            <a:off x="4926807" y="1866900"/>
            <a:ext cx="2159794"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Slide Number">
            <a:extLst>
              <a:ext uri="{FF2B5EF4-FFF2-40B4-BE49-F238E27FC236}">
                <a16:creationId xmlns:a16="http://schemas.microsoft.com/office/drawing/2014/main" id="{AF72F799-3834-4B63-B637-729D9D6A7A02}"/>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C2CDD79B-FAB1-4A7A-8A92-F3FC7FFE6BB3}"/>
              </a:ext>
            </a:extLst>
          </p:cNvPr>
          <p:cNvSpPr>
            <a:spLocks noGrp="1"/>
          </p:cNvSpPr>
          <p:nvPr>
            <p:ph type="dt" sz="half" idx="16"/>
          </p:nvPr>
        </p:nvSpPr>
        <p:spPr/>
        <p:txBody>
          <a:bodyPr/>
          <a:lstStyle/>
          <a:p>
            <a:endParaRPr lang="en-GB" dirty="0"/>
          </a:p>
        </p:txBody>
      </p:sp>
      <p:sp>
        <p:nvSpPr>
          <p:cNvPr id="7" name="Footer/CRICOS">
            <a:extLst>
              <a:ext uri="{FF2B5EF4-FFF2-40B4-BE49-F238E27FC236}">
                <a16:creationId xmlns:a16="http://schemas.microsoft.com/office/drawing/2014/main" id="{17005138-79D8-45CE-9A17-7FCA2B2FFBF3}"/>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90362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Three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8D5D0FCC-9746-4A4B-9EA0-112421AE8F71}"/>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a:extLst>
              <a:ext uri="{FF2B5EF4-FFF2-40B4-BE49-F238E27FC236}">
                <a16:creationId xmlns:a16="http://schemas.microsoft.com/office/drawing/2014/main" id="{61565F6B-FD4F-4F5E-A463-4A76A3CBF536}"/>
              </a:ext>
            </a:extLst>
          </p:cNvPr>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605790" y="1935480"/>
            <a:ext cx="2148840" cy="2788920"/>
          </a:xfrm>
          <a:prstGeom prst="roundRect">
            <a:avLst>
              <a:gd name="adj" fmla="val 4645"/>
            </a:avLst>
          </a:prstGeom>
          <a:ln w="19050">
            <a:solidFill>
              <a:schemeClr val="accent1"/>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3068955" y="1935480"/>
            <a:ext cx="2148840" cy="2788920"/>
          </a:xfrm>
          <a:prstGeom prst="roundRect">
            <a:avLst>
              <a:gd name="adj" fmla="val 4645"/>
            </a:avLst>
          </a:prstGeom>
          <a:ln w="19050">
            <a:solidFill>
              <a:schemeClr val="accent1"/>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2" name="Body copy column 3">
            <a:extLst>
              <a:ext uri="{FF2B5EF4-FFF2-40B4-BE49-F238E27FC236}">
                <a16:creationId xmlns:a16="http://schemas.microsoft.com/office/drawing/2014/main" id="{3AEA2733-1074-4E88-BFB1-608DFC511FB4}"/>
              </a:ext>
            </a:extLst>
          </p:cNvPr>
          <p:cNvSpPr>
            <a:spLocks noGrp="1"/>
          </p:cNvSpPr>
          <p:nvPr>
            <p:ph type="body" sz="quarter" idx="15" hasCustomPrompt="1"/>
          </p:nvPr>
        </p:nvSpPr>
        <p:spPr>
          <a:xfrm>
            <a:off x="5537835" y="1935480"/>
            <a:ext cx="2148840" cy="2788920"/>
          </a:xfrm>
          <a:prstGeom prst="roundRect">
            <a:avLst>
              <a:gd name="adj" fmla="val 4645"/>
            </a:avLst>
          </a:prstGeom>
          <a:ln w="19050">
            <a:solidFill>
              <a:schemeClr val="accent1"/>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28" name="Header Graphic">
            <a:extLst>
              <a:ext uri="{FF2B5EF4-FFF2-40B4-BE49-F238E27FC236}">
                <a16:creationId xmlns:a16="http://schemas.microsoft.com/office/drawing/2014/main" id="{2AEBB7B4-D6D2-4FF3-ABD6-4EBA8D63B854}"/>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29" name="Freeform: Shape 28">
              <a:extLst>
                <a:ext uri="{FF2B5EF4-FFF2-40B4-BE49-F238E27FC236}">
                  <a16:creationId xmlns:a16="http://schemas.microsoft.com/office/drawing/2014/main" id="{57EDD3DD-35B4-414F-A64D-A04F48AD32F5}"/>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3DFC331-004C-49F3-8DFC-74833C456A51}"/>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grpSp>
        <p:nvGrpSpPr>
          <p:cNvPr id="25" name="Deakin Logo" descr="Deakin Logo">
            <a:extLst>
              <a:ext uri="{FF2B5EF4-FFF2-40B4-BE49-F238E27FC236}">
                <a16:creationId xmlns:a16="http://schemas.microsoft.com/office/drawing/2014/main" id="{FA7F30D4-905C-402B-BF80-6872AA7E6910}"/>
              </a:ext>
            </a:extLst>
          </p:cNvPr>
          <p:cNvGrpSpPr/>
          <p:nvPr userDrawn="1"/>
        </p:nvGrpSpPr>
        <p:grpSpPr>
          <a:xfrm>
            <a:off x="8149130" y="256311"/>
            <a:ext cx="738716" cy="741216"/>
            <a:chOff x="7931127" y="164466"/>
            <a:chExt cx="1062061" cy="1065656"/>
          </a:xfrm>
        </p:grpSpPr>
        <p:sp>
          <p:nvSpPr>
            <p:cNvPr id="26" name="Text Placeholder 5">
              <a:extLst>
                <a:ext uri="{FF2B5EF4-FFF2-40B4-BE49-F238E27FC236}">
                  <a16:creationId xmlns:a16="http://schemas.microsoft.com/office/drawing/2014/main" id="{14BA7092-6061-48E8-B218-83C88B21FE21}"/>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7" name="Freeform 6">
              <a:extLst>
                <a:ext uri="{FF2B5EF4-FFF2-40B4-BE49-F238E27FC236}">
                  <a16:creationId xmlns:a16="http://schemas.microsoft.com/office/drawing/2014/main" id="{97489368-10F9-4D8C-A674-C28D6553BA1D}"/>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11EA8E8B-73A4-488A-BF62-AB101C1A59C8}"/>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2" name="Date">
            <a:extLst>
              <a:ext uri="{FF2B5EF4-FFF2-40B4-BE49-F238E27FC236}">
                <a16:creationId xmlns:a16="http://schemas.microsoft.com/office/drawing/2014/main" id="{668DD898-6705-41D3-8B90-0418D1F31C10}"/>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ACB6DA5A-E0FE-41F1-BA66-D32BB97D2EF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20583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Two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bg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326232" y="1866900"/>
            <a:ext cx="3045619"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3615214" y="1866900"/>
            <a:ext cx="2961770"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0" name="Slide Number">
            <a:extLst>
              <a:ext uri="{FF2B5EF4-FFF2-40B4-BE49-F238E27FC236}">
                <a16:creationId xmlns:a16="http://schemas.microsoft.com/office/drawing/2014/main" id="{1BA99C76-0C76-4654-AD42-DCB737551010}"/>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317BC098-4556-4069-AE2A-8802EC57442D}"/>
              </a:ext>
            </a:extLst>
          </p:cNvPr>
          <p:cNvSpPr>
            <a:spLocks noGrp="1"/>
          </p:cNvSpPr>
          <p:nvPr>
            <p:ph type="dt" sz="half" idx="15"/>
          </p:nvPr>
        </p:nvSpPr>
        <p:spPr/>
        <p:txBody>
          <a:bodyPr/>
          <a:lstStyle/>
          <a:p>
            <a:endParaRPr lang="en-GB" dirty="0"/>
          </a:p>
        </p:txBody>
      </p:sp>
      <p:sp>
        <p:nvSpPr>
          <p:cNvPr id="7" name="Footer/CRICOS">
            <a:extLst>
              <a:ext uri="{FF2B5EF4-FFF2-40B4-BE49-F238E27FC236}">
                <a16:creationId xmlns:a16="http://schemas.microsoft.com/office/drawing/2014/main" id="{67A68404-3E7D-48B1-8986-F4AEF198D891}"/>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78978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Two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D3B94899-37AF-48A7-AE2C-09E2882C58CE}"/>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a:extLst>
              <a:ext uri="{FF2B5EF4-FFF2-40B4-BE49-F238E27FC236}">
                <a16:creationId xmlns:a16="http://schemas.microsoft.com/office/drawing/2014/main" id="{D0BD0370-B81A-498F-8FF9-BB4AFFB6644F}"/>
              </a:ext>
            </a:extLst>
          </p:cNvPr>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604361" y="1935480"/>
            <a:ext cx="3487579" cy="2788920"/>
          </a:xfrm>
          <a:prstGeom prst="roundRect">
            <a:avLst>
              <a:gd name="adj" fmla="val 4645"/>
            </a:avLst>
          </a:prstGeom>
          <a:ln w="19050">
            <a:solidFill>
              <a:schemeClr val="accent1"/>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4370166" y="1935480"/>
            <a:ext cx="3493674" cy="2788920"/>
          </a:xfrm>
          <a:prstGeom prst="roundRect">
            <a:avLst>
              <a:gd name="adj" fmla="val 4645"/>
            </a:avLst>
          </a:prstGeom>
          <a:ln w="19050">
            <a:solidFill>
              <a:schemeClr val="accent1"/>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27" name="Header Graphic">
            <a:extLst>
              <a:ext uri="{FF2B5EF4-FFF2-40B4-BE49-F238E27FC236}">
                <a16:creationId xmlns:a16="http://schemas.microsoft.com/office/drawing/2014/main" id="{26F800C9-737F-4F73-85BD-BB25C2E25C39}"/>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28" name="Freeform: Shape 27">
              <a:extLst>
                <a:ext uri="{FF2B5EF4-FFF2-40B4-BE49-F238E27FC236}">
                  <a16:creationId xmlns:a16="http://schemas.microsoft.com/office/drawing/2014/main" id="{0496D962-F8D8-48FD-AB85-AE1EAE0C5D37}"/>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30A37016-8DE2-469D-97C8-130FF41040B0}"/>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grpSp>
        <p:nvGrpSpPr>
          <p:cNvPr id="24" name="Deakin Logo" descr="Deakin Logo">
            <a:extLst>
              <a:ext uri="{FF2B5EF4-FFF2-40B4-BE49-F238E27FC236}">
                <a16:creationId xmlns:a16="http://schemas.microsoft.com/office/drawing/2014/main" id="{EEADC9AA-E921-43DD-8EC9-1A387507113B}"/>
              </a:ext>
            </a:extLst>
          </p:cNvPr>
          <p:cNvGrpSpPr/>
          <p:nvPr userDrawn="1"/>
        </p:nvGrpSpPr>
        <p:grpSpPr>
          <a:xfrm>
            <a:off x="8149130" y="256311"/>
            <a:ext cx="738716" cy="741216"/>
            <a:chOff x="7931127" y="164466"/>
            <a:chExt cx="1062061" cy="1065656"/>
          </a:xfrm>
        </p:grpSpPr>
        <p:sp>
          <p:nvSpPr>
            <p:cNvPr id="25" name="Text Placeholder 5">
              <a:extLst>
                <a:ext uri="{FF2B5EF4-FFF2-40B4-BE49-F238E27FC236}">
                  <a16:creationId xmlns:a16="http://schemas.microsoft.com/office/drawing/2014/main" id="{1AB9EDB0-C98C-4CF9-B1A4-D7586390F32A}"/>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6" name="Freeform 6">
              <a:extLst>
                <a:ext uri="{FF2B5EF4-FFF2-40B4-BE49-F238E27FC236}">
                  <a16:creationId xmlns:a16="http://schemas.microsoft.com/office/drawing/2014/main" id="{0DAFB1F2-0C4A-4380-A84E-353BB9B41670}"/>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A61F40BF-036E-4B47-9EA2-B3AC85A1DEF0}"/>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2" name="Date">
            <a:extLst>
              <a:ext uri="{FF2B5EF4-FFF2-40B4-BE49-F238E27FC236}">
                <a16:creationId xmlns:a16="http://schemas.microsoft.com/office/drawing/2014/main" id="{CDCFCFFB-D6E8-4273-9F98-40AFB102AA39}"/>
              </a:ext>
            </a:extLst>
          </p:cNvPr>
          <p:cNvSpPr>
            <a:spLocks noGrp="1"/>
          </p:cNvSpPr>
          <p:nvPr>
            <p:ph type="dt" sz="half" idx="15"/>
          </p:nvPr>
        </p:nvSpPr>
        <p:spPr/>
        <p:txBody>
          <a:bodyPr/>
          <a:lstStyle/>
          <a:p>
            <a:endParaRPr lang="en-GB" dirty="0"/>
          </a:p>
        </p:txBody>
      </p:sp>
      <p:sp>
        <p:nvSpPr>
          <p:cNvPr id="6" name="Footer/CRICOS">
            <a:extLst>
              <a:ext uri="{FF2B5EF4-FFF2-40B4-BE49-F238E27FC236}">
                <a16:creationId xmlns:a16="http://schemas.microsoft.com/office/drawing/2014/main" id="{BF7FE968-D3D0-451D-80D3-77D7AFE37A4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27903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ull-ou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3" name="Pull-out body copy text" descr="Pull-Out Quote Shape">
            <a:extLst>
              <a:ext uri="{FF2B5EF4-FFF2-40B4-BE49-F238E27FC236}">
                <a16:creationId xmlns:a16="http://schemas.microsoft.com/office/drawing/2014/main" id="{36F26685-7C4E-436D-9D27-1AF295D68F12}"/>
              </a:ext>
            </a:extLst>
          </p:cNvPr>
          <p:cNvSpPr>
            <a:spLocks noGrp="1"/>
          </p:cNvSpPr>
          <p:nvPr>
            <p:ph type="body" sz="quarter" idx="14" hasCustomPrompt="1"/>
          </p:nvPr>
        </p:nvSpPr>
        <p:spPr>
          <a:xfrm>
            <a:off x="4204583" y="1276415"/>
            <a:ext cx="4744800" cy="4744800"/>
          </a:xfrm>
          <a:custGeom>
            <a:avLst/>
            <a:gdLst>
              <a:gd name="connsiteX0" fmla="*/ 2372400 w 4744800"/>
              <a:gd name="connsiteY0" fmla="*/ 0 h 4744800"/>
              <a:gd name="connsiteX1" fmla="*/ 4744800 w 4744800"/>
              <a:gd name="connsiteY1" fmla="*/ 2372400 h 4744800"/>
              <a:gd name="connsiteX2" fmla="*/ 2372400 w 4744800"/>
              <a:gd name="connsiteY2" fmla="*/ 4744800 h 4744800"/>
              <a:gd name="connsiteX3" fmla="*/ 0 w 4744800"/>
              <a:gd name="connsiteY3" fmla="*/ 2372400 h 4744800"/>
              <a:gd name="connsiteX4" fmla="*/ 2372400 w 4744800"/>
              <a:gd name="connsiteY4" fmla="*/ 0 h 47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00" h="4744800">
                <a:moveTo>
                  <a:pt x="2372400" y="0"/>
                </a:moveTo>
                <a:cubicBezTo>
                  <a:pt x="3682640" y="0"/>
                  <a:pt x="4744800" y="1062160"/>
                  <a:pt x="4744800" y="2372400"/>
                </a:cubicBezTo>
                <a:cubicBezTo>
                  <a:pt x="4744800" y="3682640"/>
                  <a:pt x="3682640" y="4744800"/>
                  <a:pt x="2372400" y="4744800"/>
                </a:cubicBezTo>
                <a:cubicBezTo>
                  <a:pt x="1062160" y="4744800"/>
                  <a:pt x="0" y="3682640"/>
                  <a:pt x="0" y="2372400"/>
                </a:cubicBezTo>
                <a:cubicBezTo>
                  <a:pt x="0" y="1062160"/>
                  <a:pt x="1062160" y="0"/>
                  <a:pt x="2372400" y="0"/>
                </a:cubicBezTo>
                <a:close/>
              </a:path>
            </a:pathLst>
          </a:custGeom>
          <a:solidFill>
            <a:schemeClr val="accent1"/>
          </a:solidFill>
        </p:spPr>
        <p:txBody>
          <a:bodyPr wrap="square" lIns="108000" tIns="144000" rIns="108000" bIns="144000" anchor="ctr">
            <a:noAutofit/>
          </a:bodyPr>
          <a:lstStyle>
            <a:lvl1pPr algn="ctr" rtl="0">
              <a:spcBef>
                <a:spcPts val="0"/>
              </a:spcBef>
              <a:spcAft>
                <a:spcPts val="0"/>
              </a:spcAft>
              <a:defRPr sz="3000" b="1">
                <a:solidFill>
                  <a:schemeClr val="bg1"/>
                </a:solidFill>
              </a:defRPr>
            </a:lvl1pPr>
            <a:lvl2pPr algn="ctr" rtl="0">
              <a:defRPr sz="2400">
                <a:solidFill>
                  <a:schemeClr val="bg1"/>
                </a:solidFill>
                <a:latin typeface="Calibri Light" panose="020F0302020204030204" pitchFamily="34" charset="0"/>
                <a:cs typeface="Calibri Light" panose="020F0302020204030204" pitchFamily="34" charset="0"/>
              </a:defRPr>
            </a:lvl2pPr>
            <a:lvl3pPr marL="0" indent="0" algn="ctr" rtl="0">
              <a:buNone/>
              <a:defRPr sz="2400">
                <a:solidFill>
                  <a:schemeClr val="bg1"/>
                </a:solidFill>
                <a:latin typeface="Calibri Light" panose="020F0302020204030204" pitchFamily="34" charset="0"/>
                <a:cs typeface="Calibri Light" panose="020F0302020204030204" pitchFamily="34" charset="0"/>
              </a:defRPr>
            </a:lvl3pPr>
            <a:lvl4pPr marL="0" indent="0" algn="ctr" rtl="0">
              <a:buNone/>
              <a:defRPr sz="2400">
                <a:solidFill>
                  <a:schemeClr val="bg1"/>
                </a:solidFill>
                <a:latin typeface="Calibri Light" panose="020F0302020204030204" pitchFamily="34" charset="0"/>
                <a:cs typeface="Calibri Light" panose="020F0302020204030204" pitchFamily="34" charset="0"/>
              </a:defRPr>
            </a:lvl4pPr>
            <a:lvl5pPr marL="0" algn="ctr" rtl="0">
              <a:defRPr sz="2400">
                <a:solidFill>
                  <a:schemeClr val="bg1"/>
                </a:solidFill>
                <a:latin typeface="Calibri Light" panose="020F0302020204030204" pitchFamily="34" charset="0"/>
                <a:cs typeface="Calibri Light" panose="020F0302020204030204" pitchFamily="34" charset="0"/>
              </a:defRPr>
            </a:lvl5pPr>
            <a:lvl6pPr algn="ctr" rtl="0">
              <a:defRPr sz="2400">
                <a:solidFill>
                  <a:schemeClr val="bg1"/>
                </a:solidFill>
                <a:latin typeface="Calibri Light" panose="020F0302020204030204" pitchFamily="34" charset="0"/>
                <a:cs typeface="Calibri Light" panose="020F0302020204030204" pitchFamily="34" charset="0"/>
              </a:defRPr>
            </a:lvl6pPr>
            <a:lvl7pPr algn="ctr" rtl="0">
              <a:defRPr sz="2400">
                <a:solidFill>
                  <a:schemeClr val="bg1"/>
                </a:solidFill>
                <a:latin typeface="Calibri Light" panose="020F0302020204030204" pitchFamily="34" charset="0"/>
                <a:cs typeface="Calibri Light" panose="020F0302020204030204" pitchFamily="34" charset="0"/>
              </a:defRPr>
            </a:lvl7pPr>
            <a:lvl8pPr algn="ctr" rtl="0">
              <a:defRPr sz="2400">
                <a:solidFill>
                  <a:schemeClr val="bg1"/>
                </a:solidFill>
                <a:latin typeface="Calibri Light" panose="020F0302020204030204" pitchFamily="34" charset="0"/>
                <a:cs typeface="Calibri Light" panose="020F0302020204030204" pitchFamily="34" charset="0"/>
              </a:defRPr>
            </a:lvl8pPr>
            <a:lvl9pPr algn="ctr" rtl="0">
              <a:defRPr sz="2400">
                <a:solidFill>
                  <a:schemeClr val="bg1"/>
                </a:solidFill>
                <a:latin typeface="Calibri Light" panose="020F0302020204030204" pitchFamily="34" charset="0"/>
                <a:cs typeface="Calibri Light" panose="020F0302020204030204" pitchFamily="34" charset="0"/>
              </a:defRPr>
            </a:lvl9pPr>
          </a:lstStyle>
          <a:p>
            <a:pPr lvl="0"/>
            <a:r>
              <a:rPr lang="en-US" dirty="0"/>
              <a:t>Pull-out copy</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12" name="Picture Placeholder" descr="Image Placeholder">
            <a:extLst>
              <a:ext uri="{FF2B5EF4-FFF2-40B4-BE49-F238E27FC236}">
                <a16:creationId xmlns:a16="http://schemas.microsoft.com/office/drawing/2014/main" id="{C90B170A-F559-4E8C-8BE8-C6D1D97498D8}"/>
              </a:ext>
            </a:extLst>
          </p:cNvPr>
          <p:cNvSpPr>
            <a:spLocks noGrp="1"/>
          </p:cNvSpPr>
          <p:nvPr>
            <p:ph type="pic" sz="quarter" idx="18"/>
          </p:nvPr>
        </p:nvSpPr>
        <p:spPr>
          <a:xfrm>
            <a:off x="0" y="1168526"/>
            <a:ext cx="3946341" cy="5040000"/>
          </a:xfrm>
          <a:custGeom>
            <a:avLst/>
            <a:gdLst>
              <a:gd name="connsiteX0" fmla="*/ 0 w 3946341"/>
              <a:gd name="connsiteY0" fmla="*/ 0 h 5040000"/>
              <a:gd name="connsiteX1" fmla="*/ 121239 w 3946341"/>
              <a:gd name="connsiteY1" fmla="*/ 0 h 5040000"/>
              <a:gd name="connsiteX2" fmla="*/ 1425981 w 3946341"/>
              <a:gd name="connsiteY2" fmla="*/ 0 h 5040000"/>
              <a:gd name="connsiteX3" fmla="*/ 3946341 w 3946341"/>
              <a:gd name="connsiteY3" fmla="*/ 2520000 h 5040000"/>
              <a:gd name="connsiteX4" fmla="*/ 1425981 w 3946341"/>
              <a:gd name="connsiteY4" fmla="*/ 5040000 h 5040000"/>
              <a:gd name="connsiteX5" fmla="*/ 144515 w 3946341"/>
              <a:gd name="connsiteY5" fmla="*/ 5040000 h 5040000"/>
              <a:gd name="connsiteX6" fmla="*/ 0 w 3946341"/>
              <a:gd name="connsiteY6" fmla="*/ 504000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341" h="5040000">
                <a:moveTo>
                  <a:pt x="0" y="0"/>
                </a:moveTo>
                <a:lnTo>
                  <a:pt x="121239" y="0"/>
                </a:lnTo>
                <a:cubicBezTo>
                  <a:pt x="1425981" y="0"/>
                  <a:pt x="1425981" y="0"/>
                  <a:pt x="1425981" y="0"/>
                </a:cubicBezTo>
                <a:cubicBezTo>
                  <a:pt x="2817401" y="0"/>
                  <a:pt x="3946341" y="1128780"/>
                  <a:pt x="3946341" y="2520000"/>
                </a:cubicBezTo>
                <a:cubicBezTo>
                  <a:pt x="3946341" y="3911221"/>
                  <a:pt x="2817401" y="5040000"/>
                  <a:pt x="1425981" y="5040000"/>
                </a:cubicBezTo>
                <a:cubicBezTo>
                  <a:pt x="903405" y="5040000"/>
                  <a:pt x="482895" y="5040000"/>
                  <a:pt x="144515" y="5040000"/>
                </a:cubicBezTo>
                <a:lnTo>
                  <a:pt x="0" y="5040000"/>
                </a:lnTo>
                <a:close/>
              </a:path>
            </a:pathLst>
          </a:custGeom>
          <a:solidFill>
            <a:srgbClr val="BFBFBF"/>
          </a:solidFill>
        </p:spPr>
        <p:txBody>
          <a:bodyPr wrap="square">
            <a:noAutofit/>
          </a:bodyPr>
          <a:lstStyle>
            <a:lvl1pPr>
              <a:defRPr sz="1400">
                <a:solidFill>
                  <a:schemeClr val="bg1"/>
                </a:solidFill>
              </a:defRPr>
            </a:lvl1pPr>
          </a:lstStyle>
          <a:p>
            <a:r>
              <a:rPr lang="en-US"/>
              <a:t>Click icon to add picture</a:t>
            </a:r>
            <a:endParaRPr lang="en-AU" dirty="0"/>
          </a:p>
        </p:txBody>
      </p:sp>
      <p:grpSp>
        <p:nvGrpSpPr>
          <p:cNvPr id="14" name="Deakin Logo" descr="Deakin Logo">
            <a:extLst>
              <a:ext uri="{FF2B5EF4-FFF2-40B4-BE49-F238E27FC236}">
                <a16:creationId xmlns:a16="http://schemas.microsoft.com/office/drawing/2014/main" id="{B386E9F1-8DED-4B12-A131-1E8D1F60DC8A}"/>
              </a:ext>
            </a:extLst>
          </p:cNvPr>
          <p:cNvGrpSpPr/>
          <p:nvPr userDrawn="1"/>
        </p:nvGrpSpPr>
        <p:grpSpPr>
          <a:xfrm>
            <a:off x="7930621" y="5589545"/>
            <a:ext cx="1062566" cy="1065213"/>
            <a:chOff x="10928350" y="5591175"/>
            <a:chExt cx="1062566" cy="1065213"/>
          </a:xfrm>
        </p:grpSpPr>
        <p:sp>
          <p:nvSpPr>
            <p:cNvPr id="15" name="Logo">
              <a:extLst>
                <a:ext uri="{FF2B5EF4-FFF2-40B4-BE49-F238E27FC236}">
                  <a16:creationId xmlns:a16="http://schemas.microsoft.com/office/drawing/2014/main" id="{FD2F42AF-0DF0-4287-BBDA-7536AB6C590C}"/>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7" name="Logo">
              <a:extLst>
                <a:ext uri="{FF2B5EF4-FFF2-40B4-BE49-F238E27FC236}">
                  <a16:creationId xmlns:a16="http://schemas.microsoft.com/office/drawing/2014/main" id="{B0558BFE-6D46-459E-A2CC-52AB076C0A01}"/>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1" name="Slide Number">
            <a:extLst>
              <a:ext uri="{FF2B5EF4-FFF2-40B4-BE49-F238E27FC236}">
                <a16:creationId xmlns:a16="http://schemas.microsoft.com/office/drawing/2014/main" id="{6894CA7D-4B1E-4994-B85C-62F364F0E88F}"/>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3C37E72A-40F5-4D33-B9FA-59AF132E4CEE}"/>
              </a:ext>
            </a:extLst>
          </p:cNvPr>
          <p:cNvSpPr>
            <a:spLocks noGrp="1"/>
          </p:cNvSpPr>
          <p:nvPr>
            <p:ph type="dt" sz="half" idx="15"/>
          </p:nvPr>
        </p:nvSpPr>
        <p:spPr/>
        <p:txBody>
          <a:bodyPr/>
          <a:lstStyle/>
          <a:p>
            <a:endParaRPr lang="en-GB" dirty="0"/>
          </a:p>
        </p:txBody>
      </p:sp>
      <p:sp>
        <p:nvSpPr>
          <p:cNvPr id="10" name="Footer/CRICOS">
            <a:extLst>
              <a:ext uri="{FF2B5EF4-FFF2-40B4-BE49-F238E27FC236}">
                <a16:creationId xmlns:a16="http://schemas.microsoft.com/office/drawing/2014/main" id="{1849B2CF-B578-4DF6-A7E8-8B3C65C202F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239521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328613" y="1403351"/>
            <a:ext cx="4550569"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16" name="Pull-out body copy text" descr="Pull-Out Quote Shape">
            <a:extLst>
              <a:ext uri="{FF2B5EF4-FFF2-40B4-BE49-F238E27FC236}">
                <a16:creationId xmlns:a16="http://schemas.microsoft.com/office/drawing/2014/main" id="{222C8417-9144-4487-8BC1-368D3B78D6C4}"/>
              </a:ext>
            </a:extLst>
          </p:cNvPr>
          <p:cNvSpPr>
            <a:spLocks noGrp="1"/>
          </p:cNvSpPr>
          <p:nvPr>
            <p:ph type="body" sz="quarter" idx="18" hasCustomPrompt="1"/>
          </p:nvPr>
        </p:nvSpPr>
        <p:spPr>
          <a:xfrm>
            <a:off x="5149842" y="1260601"/>
            <a:ext cx="3994161" cy="3996000"/>
          </a:xfrm>
          <a:custGeom>
            <a:avLst/>
            <a:gdLst>
              <a:gd name="connsiteX0" fmla="*/ 2001099 w 3994161"/>
              <a:gd name="connsiteY0" fmla="*/ 0 h 3996000"/>
              <a:gd name="connsiteX1" fmla="*/ 3923942 w 3994161"/>
              <a:gd name="connsiteY1" fmla="*/ 0 h 3996000"/>
              <a:gd name="connsiteX2" fmla="*/ 3994161 w 3994161"/>
              <a:gd name="connsiteY2" fmla="*/ 0 h 3996000"/>
              <a:gd name="connsiteX3" fmla="*/ 3994161 w 3994161"/>
              <a:gd name="connsiteY3" fmla="*/ 3996000 h 3996000"/>
              <a:gd name="connsiteX4" fmla="*/ 3851749 w 3994161"/>
              <a:gd name="connsiteY4" fmla="*/ 3996000 h 3996000"/>
              <a:gd name="connsiteX5" fmla="*/ 2001099 w 3994161"/>
              <a:gd name="connsiteY5" fmla="*/ 3996000 h 3996000"/>
              <a:gd name="connsiteX6" fmla="*/ 0 w 3994161"/>
              <a:gd name="connsiteY6" fmla="*/ 1996418 h 3996000"/>
              <a:gd name="connsiteX7" fmla="*/ 2001099 w 3994161"/>
              <a:gd name="connsiteY7" fmla="*/ 0 h 39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4161" h="3996000">
                <a:moveTo>
                  <a:pt x="2001099" y="0"/>
                </a:moveTo>
                <a:cubicBezTo>
                  <a:pt x="2001099" y="0"/>
                  <a:pt x="2001099" y="0"/>
                  <a:pt x="3923942" y="0"/>
                </a:cubicBezTo>
                <a:lnTo>
                  <a:pt x="3994161" y="0"/>
                </a:lnTo>
                <a:lnTo>
                  <a:pt x="3994161" y="3996000"/>
                </a:lnTo>
                <a:lnTo>
                  <a:pt x="3851749" y="3996000"/>
                </a:lnTo>
                <a:cubicBezTo>
                  <a:pt x="3401591" y="3996000"/>
                  <a:pt x="2801380" y="3996000"/>
                  <a:pt x="2001099" y="3996000"/>
                </a:cubicBezTo>
                <a:cubicBezTo>
                  <a:pt x="896062" y="3996000"/>
                  <a:pt x="0" y="3100618"/>
                  <a:pt x="0" y="1996418"/>
                </a:cubicBezTo>
                <a:cubicBezTo>
                  <a:pt x="0" y="892219"/>
                  <a:pt x="896062" y="0"/>
                  <a:pt x="2001099" y="0"/>
                </a:cubicBezTo>
                <a:close/>
              </a:path>
            </a:pathLst>
          </a:custGeom>
          <a:solidFill>
            <a:schemeClr val="accent1"/>
          </a:solidFill>
        </p:spPr>
        <p:txBody>
          <a:bodyPr wrap="square" lIns="1224000" tIns="108000" rIns="144000" bIns="108000" anchor="ctr">
            <a:noAutofit/>
          </a:bodyPr>
          <a:lstStyle>
            <a:lvl1pPr marL="90000" indent="-90000">
              <a:lnSpc>
                <a:spcPct val="100000"/>
              </a:lnSpc>
              <a:spcBef>
                <a:spcPts val="0"/>
              </a:spcBef>
              <a:spcAft>
                <a:spcPts val="0"/>
              </a:spcAft>
              <a:buFont typeface="Calibri" panose="020F0502020204030204" pitchFamily="34" charset="0"/>
              <a:buChar char="‘"/>
              <a:defRPr sz="2800">
                <a:solidFill>
                  <a:schemeClr val="bg1"/>
                </a:solidFill>
                <a:latin typeface="Calibri Light" panose="020F0302020204030204" pitchFamily="34" charset="0"/>
                <a:cs typeface="Calibri Light" panose="020F0302020204030204" pitchFamily="34" charset="0"/>
              </a:defRPr>
            </a:lvl1pPr>
            <a:lvl2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2pPr>
            <a:lvl3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3pPr>
            <a:lvl4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4pPr>
            <a:lvl5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5pPr>
            <a:lvl6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6pPr>
            <a:lvl7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7pPr>
            <a:lvl8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8pPr>
            <a:lvl9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9pPr>
          </a:lstStyle>
          <a:p>
            <a:pPr lvl="0"/>
            <a:r>
              <a:rPr lang="en-US" dirty="0"/>
              <a:t>Pull-out quote</a:t>
            </a:r>
          </a:p>
          <a:p>
            <a:pPr lvl="0"/>
            <a:r>
              <a:rPr lang="en-US" dirty="0"/>
              <a:t>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grpSp>
        <p:nvGrpSpPr>
          <p:cNvPr id="13" name="Deakin Logo" descr="Deakin Logo">
            <a:extLst>
              <a:ext uri="{FF2B5EF4-FFF2-40B4-BE49-F238E27FC236}">
                <a16:creationId xmlns:a16="http://schemas.microsoft.com/office/drawing/2014/main" id="{813555BE-E6FB-4391-A431-F0B1A976DE7A}"/>
              </a:ext>
            </a:extLst>
          </p:cNvPr>
          <p:cNvGrpSpPr/>
          <p:nvPr userDrawn="1"/>
        </p:nvGrpSpPr>
        <p:grpSpPr>
          <a:xfrm>
            <a:off x="7930621" y="5589545"/>
            <a:ext cx="1062566" cy="1065213"/>
            <a:chOff x="10928350" y="5591175"/>
            <a:chExt cx="1062566" cy="1065213"/>
          </a:xfrm>
        </p:grpSpPr>
        <p:sp>
          <p:nvSpPr>
            <p:cNvPr id="14" name="Logo">
              <a:extLst>
                <a:ext uri="{FF2B5EF4-FFF2-40B4-BE49-F238E27FC236}">
                  <a16:creationId xmlns:a16="http://schemas.microsoft.com/office/drawing/2014/main" id="{7B5CEA7D-ED2A-423A-858E-ABFF77E241D5}"/>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Logo">
              <a:extLst>
                <a:ext uri="{FF2B5EF4-FFF2-40B4-BE49-F238E27FC236}">
                  <a16:creationId xmlns:a16="http://schemas.microsoft.com/office/drawing/2014/main" id="{1E122620-0415-4782-B387-95BA430CEA7E}"/>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E83D80CB-1664-47A2-9E0A-26A6500FF52F}"/>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F438E47C-6FDB-4220-982B-B2ACB1ED3D66}"/>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2D18EEAB-EE46-4E0A-B241-73E1C48BC92F}"/>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30405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2CEB971-B798-4E1A-A628-0E968097306A}"/>
              </a:ext>
            </a:extLst>
          </p:cNvPr>
          <p:cNvSpPr>
            <a:spLocks noGrp="1"/>
          </p:cNvSpPr>
          <p:nvPr>
            <p:ph type="title" hasCustomPrompt="1"/>
          </p:nvPr>
        </p:nvSpPr>
        <p:spPr/>
        <p:txBody>
          <a:bodyPr/>
          <a:lstStyle>
            <a:lvl1pPr>
              <a:defRPr>
                <a:solidFill>
                  <a:schemeClr val="bg1"/>
                </a:solidFill>
              </a:defRPr>
            </a:lvl1pPr>
          </a:lstStyle>
          <a:p>
            <a:r>
              <a:rPr lang="en-US" dirty="0"/>
              <a:t>Click to add title</a:t>
            </a:r>
            <a:endParaRPr lang="en-AU" dirty="0"/>
          </a:p>
        </p:txBody>
      </p:sp>
      <p:sp>
        <p:nvSpPr>
          <p:cNvPr id="8" name="Slide Number">
            <a:extLst>
              <a:ext uri="{FF2B5EF4-FFF2-40B4-BE49-F238E27FC236}">
                <a16:creationId xmlns:a16="http://schemas.microsoft.com/office/drawing/2014/main" id="{0B5317BF-1F0C-4477-9BC7-289198FC84BA}"/>
              </a:ext>
            </a:extLst>
          </p:cNvPr>
          <p:cNvSpPr>
            <a:spLocks noGrp="1"/>
          </p:cNvSpPr>
          <p:nvPr>
            <p:ph type="sldNum" sz="quarter" idx="12"/>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6D1EC72E-7ADB-4E90-A69C-3AE3255C4691}"/>
              </a:ext>
            </a:extLst>
          </p:cNvPr>
          <p:cNvSpPr>
            <a:spLocks noGrp="1"/>
          </p:cNvSpPr>
          <p:nvPr>
            <p:ph type="dt" sz="half" idx="10"/>
          </p:nvPr>
        </p:nvSpPr>
        <p:spPr/>
        <p:txBody>
          <a:bodyPr/>
          <a:lstStyle/>
          <a:p>
            <a:endParaRPr lang="en-GB" dirty="0"/>
          </a:p>
        </p:txBody>
      </p:sp>
      <p:sp>
        <p:nvSpPr>
          <p:cNvPr id="7" name="Footer/CRICOS">
            <a:extLst>
              <a:ext uri="{FF2B5EF4-FFF2-40B4-BE49-F238E27FC236}">
                <a16:creationId xmlns:a16="http://schemas.microsoft.com/office/drawing/2014/main" id="{F112DF2D-2D67-46D5-9779-19F490EB7A05}"/>
              </a:ext>
            </a:extLst>
          </p:cNvPr>
          <p:cNvSpPr>
            <a:spLocks noGrp="1"/>
          </p:cNvSpPr>
          <p:nvPr>
            <p:ph type="ftr" sz="quarter" idx="1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28510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328613" y="1403351"/>
            <a:ext cx="4550569"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14" name="Pull-out body copy text" descr="Pull-Out Quote Shape">
            <a:extLst>
              <a:ext uri="{FF2B5EF4-FFF2-40B4-BE49-F238E27FC236}">
                <a16:creationId xmlns:a16="http://schemas.microsoft.com/office/drawing/2014/main" id="{19E14F0A-3817-4A9D-96C9-DDCEC79DCAF2}"/>
              </a:ext>
            </a:extLst>
          </p:cNvPr>
          <p:cNvSpPr>
            <a:spLocks noGrp="1"/>
          </p:cNvSpPr>
          <p:nvPr>
            <p:ph type="body" sz="quarter" idx="14" hasCustomPrompt="1"/>
          </p:nvPr>
        </p:nvSpPr>
        <p:spPr>
          <a:xfrm>
            <a:off x="2270504" y="0"/>
            <a:ext cx="6873496" cy="685800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6438448 w 6873496"/>
              <a:gd name="connsiteY4" fmla="*/ 3453094 h 6858000"/>
              <a:gd name="connsiteX5" fmla="*/ 6438448 w 6873496"/>
              <a:gd name="connsiteY5" fmla="*/ 3491915 h 6858000"/>
              <a:gd name="connsiteX6" fmla="*/ 6415957 w 6873496"/>
              <a:gd name="connsiteY6" fmla="*/ 3491915 h 6858000"/>
              <a:gd name="connsiteX7" fmla="*/ 4465777 w 6873496"/>
              <a:gd name="connsiteY7" fmla="*/ 6858000 h 6858000"/>
              <a:gd name="connsiteX8" fmla="*/ 3977804 w 6873496"/>
              <a:gd name="connsiteY8" fmla="*/ 6858000 h 6858000"/>
              <a:gd name="connsiteX9" fmla="*/ 1947696 w 6873496"/>
              <a:gd name="connsiteY9"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3496" h="6858000">
                <a:moveTo>
                  <a:pt x="0" y="0"/>
                </a:moveTo>
                <a:lnTo>
                  <a:pt x="6873496" y="0"/>
                </a:lnTo>
                <a:lnTo>
                  <a:pt x="6873496" y="2702626"/>
                </a:lnTo>
                <a:lnTo>
                  <a:pt x="6492648" y="3359543"/>
                </a:lnTo>
                <a:lnTo>
                  <a:pt x="6438448" y="3453094"/>
                </a:lnTo>
                <a:lnTo>
                  <a:pt x="6438448" y="3491915"/>
                </a:lnTo>
                <a:lnTo>
                  <a:pt x="6415957" y="3491915"/>
                </a:lnTo>
                <a:lnTo>
                  <a:pt x="4465777" y="6858000"/>
                </a:lnTo>
                <a:lnTo>
                  <a:pt x="3977804" y="6858000"/>
                </a:lnTo>
                <a:lnTo>
                  <a:pt x="1947696" y="3359543"/>
                </a:lnTo>
                <a:close/>
              </a:path>
            </a:pathLst>
          </a:custGeom>
          <a:solidFill>
            <a:schemeClr val="accent1"/>
          </a:solidFill>
        </p:spPr>
        <p:txBody>
          <a:bodyPr wrap="square" lIns="2412000" tIns="108000" rIns="1080000" bIns="828000" anchor="ctr">
            <a:noAutofit/>
          </a:bodyPr>
          <a:lstStyle>
            <a:lvl1pPr marL="90000" indent="-90000">
              <a:lnSpc>
                <a:spcPct val="100000"/>
              </a:lnSpc>
              <a:spcBef>
                <a:spcPts val="0"/>
              </a:spcBef>
              <a:spcAft>
                <a:spcPts val="0"/>
              </a:spcAft>
              <a:buFont typeface="Calibri" panose="020F0502020204030204" pitchFamily="34" charset="0"/>
              <a:buChar char="‘"/>
              <a:defRPr sz="2400">
                <a:solidFill>
                  <a:schemeClr val="bg1"/>
                </a:solidFill>
              </a:defRPr>
            </a:lvl1pPr>
            <a:lvl2pPr marL="90000">
              <a:spcBef>
                <a:spcPts val="0"/>
              </a:spcBef>
              <a:defRPr sz="2400">
                <a:solidFill>
                  <a:schemeClr val="bg1"/>
                </a:solidFill>
              </a:defRPr>
            </a:lvl2pPr>
            <a:lvl3pPr marL="90000" indent="0">
              <a:spcBef>
                <a:spcPts val="0"/>
              </a:spcBef>
              <a:buNone/>
              <a:defRPr sz="2400">
                <a:solidFill>
                  <a:schemeClr val="bg1"/>
                </a:solidFill>
              </a:defRPr>
            </a:lvl3pPr>
            <a:lvl4pPr marL="90000" indent="0">
              <a:spcBef>
                <a:spcPts val="0"/>
              </a:spcBef>
              <a:buNone/>
              <a:defRPr sz="2400">
                <a:solidFill>
                  <a:schemeClr val="bg1"/>
                </a:solidFill>
              </a:defRPr>
            </a:lvl4pPr>
            <a:lvl5pPr marL="90000">
              <a:spcBef>
                <a:spcPts val="0"/>
              </a:spcBef>
              <a:defRPr sz="2400">
                <a:solidFill>
                  <a:schemeClr val="bg1"/>
                </a:solidFill>
              </a:defRPr>
            </a:lvl5pPr>
            <a:lvl6pPr marL="90000">
              <a:spcBef>
                <a:spcPts val="0"/>
              </a:spcBef>
              <a:defRPr sz="2400">
                <a:solidFill>
                  <a:schemeClr val="bg1"/>
                </a:solidFill>
              </a:defRPr>
            </a:lvl6pPr>
            <a:lvl7pPr marL="90000">
              <a:spcBef>
                <a:spcPts val="0"/>
              </a:spcBef>
              <a:defRPr sz="2400">
                <a:solidFill>
                  <a:schemeClr val="bg1"/>
                </a:solidFill>
              </a:defRPr>
            </a:lvl7pPr>
            <a:lvl8pPr marL="90000">
              <a:spcBef>
                <a:spcPts val="0"/>
              </a:spcBef>
              <a:defRPr sz="2400">
                <a:solidFill>
                  <a:schemeClr val="bg1"/>
                </a:solidFill>
              </a:defRPr>
            </a:lvl8pPr>
            <a:lvl9pPr marL="90000">
              <a:spcBef>
                <a:spcPts val="0"/>
              </a:spcBef>
              <a:defRPr sz="2400">
                <a:solidFill>
                  <a:schemeClr val="bg1"/>
                </a:solidFill>
              </a:defRPr>
            </a:lvl9pPr>
          </a:lstStyle>
          <a:p>
            <a:pPr lvl="0"/>
            <a:r>
              <a:rPr lang="en-US" dirty="0"/>
              <a:t>Pull-out quote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grpSp>
        <p:nvGrpSpPr>
          <p:cNvPr id="15" name="Deakin Logo" descr="Deakin Logo">
            <a:extLst>
              <a:ext uri="{FF2B5EF4-FFF2-40B4-BE49-F238E27FC236}">
                <a16:creationId xmlns:a16="http://schemas.microsoft.com/office/drawing/2014/main" id="{C8DF4620-C52A-4EEF-85A7-7C100D96DA9D}"/>
              </a:ext>
            </a:extLst>
          </p:cNvPr>
          <p:cNvGrpSpPr/>
          <p:nvPr userDrawn="1"/>
        </p:nvGrpSpPr>
        <p:grpSpPr>
          <a:xfrm>
            <a:off x="7930621" y="5589545"/>
            <a:ext cx="1062566" cy="1065213"/>
            <a:chOff x="10928350" y="5591175"/>
            <a:chExt cx="1062566" cy="1065213"/>
          </a:xfrm>
        </p:grpSpPr>
        <p:sp>
          <p:nvSpPr>
            <p:cNvPr id="16" name="Logo">
              <a:extLst>
                <a:ext uri="{FF2B5EF4-FFF2-40B4-BE49-F238E27FC236}">
                  <a16:creationId xmlns:a16="http://schemas.microsoft.com/office/drawing/2014/main" id="{EC69CE8D-07D8-44C7-8004-5909D17F573D}"/>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7" name="Logo">
              <a:extLst>
                <a:ext uri="{FF2B5EF4-FFF2-40B4-BE49-F238E27FC236}">
                  <a16:creationId xmlns:a16="http://schemas.microsoft.com/office/drawing/2014/main" id="{4AFFA001-7E2D-456E-A72D-4DE29A15EB1F}"/>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4A17D06E-68F2-49BD-98A7-A0C16E41BD65}"/>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F4E0256E-6F04-4EC8-AFB8-21B09916E9B8}"/>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5717C715-D4BC-40AB-93E2-99B78F11712B}"/>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1345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302930" y="1122363"/>
            <a:ext cx="3780000" cy="1835208"/>
          </a:xfrm>
        </p:spPr>
        <p:txBody>
          <a:bodyPr anchor="b"/>
          <a:lstStyle>
            <a:lvl1pPr algn="l">
              <a:defRPr sz="45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302931" y="3051740"/>
            <a:ext cx="3780000" cy="2206060"/>
          </a:xfrm>
        </p:spPr>
        <p:txBody>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14" name="Graphic 1">
            <a:extLst>
              <a:ext uri="{FF2B5EF4-FFF2-40B4-BE49-F238E27FC236}">
                <a16:creationId xmlns:a16="http://schemas.microsoft.com/office/drawing/2014/main" id="{85E91EBA-1E05-4500-B5CC-8AF460E8B72E}"/>
              </a:ext>
              <a:ext uri="{C183D7F6-B498-43B3-948B-1728B52AA6E4}">
                <adec:decorative xmlns:adec="http://schemas.microsoft.com/office/drawing/2017/decorative" val="1"/>
              </a:ext>
            </a:extLst>
          </p:cNvPr>
          <p:cNvSpPr/>
          <p:nvPr userDrawn="1"/>
        </p:nvSpPr>
        <p:spPr>
          <a:xfrm>
            <a:off x="4619913" y="1"/>
            <a:ext cx="4524087" cy="4816475"/>
          </a:xfrm>
          <a:custGeom>
            <a:avLst/>
            <a:gdLst>
              <a:gd name="connsiteX0" fmla="*/ 0 w 4524087"/>
              <a:gd name="connsiteY0" fmla="*/ 0 h 4816475"/>
              <a:gd name="connsiteX1" fmla="*/ 4327061 w 4524087"/>
              <a:gd name="connsiteY1" fmla="*/ 0 h 4816475"/>
              <a:gd name="connsiteX2" fmla="*/ 4524087 w 4524087"/>
              <a:gd name="connsiteY2" fmla="*/ 0 h 4816475"/>
              <a:gd name="connsiteX3" fmla="*/ 4524087 w 4524087"/>
              <a:gd name="connsiteY3" fmla="*/ 4161913 h 4816475"/>
              <a:gd name="connsiteX4" fmla="*/ 4413240 w 4524087"/>
              <a:gd name="connsiteY4" fmla="*/ 4253049 h 4816475"/>
              <a:gd name="connsiteX5" fmla="*/ 2747947 w 4524087"/>
              <a:gd name="connsiteY5" fmla="*/ 4816475 h 4816475"/>
              <a:gd name="connsiteX6" fmla="*/ 0 w 4524087"/>
              <a:gd name="connsiteY6" fmla="*/ 2060992 h 4816475"/>
              <a:gd name="connsiteX7" fmla="*/ 0 w 4524087"/>
              <a:gd name="connsiteY7" fmla="*/ 0 h 48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087" h="4816475">
                <a:moveTo>
                  <a:pt x="0" y="0"/>
                </a:moveTo>
                <a:cubicBezTo>
                  <a:pt x="0" y="0"/>
                  <a:pt x="0" y="0"/>
                  <a:pt x="4327061" y="0"/>
                </a:cubicBezTo>
                <a:lnTo>
                  <a:pt x="4524087" y="0"/>
                </a:lnTo>
                <a:lnTo>
                  <a:pt x="4524087" y="4161913"/>
                </a:lnTo>
                <a:lnTo>
                  <a:pt x="4413240" y="4253049"/>
                </a:lnTo>
                <a:cubicBezTo>
                  <a:pt x="3951150" y="4606553"/>
                  <a:pt x="3373981" y="4816475"/>
                  <a:pt x="2747947" y="4816475"/>
                </a:cubicBezTo>
                <a:cubicBezTo>
                  <a:pt x="1230434" y="4816475"/>
                  <a:pt x="0" y="3582984"/>
                  <a:pt x="0" y="2060992"/>
                </a:cubicBezTo>
                <a:cubicBezTo>
                  <a:pt x="0" y="2060992"/>
                  <a:pt x="0" y="2060992"/>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Graphic 2">
            <a:extLst>
              <a:ext uri="{FF2B5EF4-FFF2-40B4-BE49-F238E27FC236}">
                <a16:creationId xmlns:a16="http://schemas.microsoft.com/office/drawing/2014/main" id="{13D40EB5-0B75-452D-84D7-FFC3229A4628}"/>
              </a:ext>
              <a:ext uri="{C183D7F6-B498-43B3-948B-1728B52AA6E4}">
                <adec:decorative xmlns:adec="http://schemas.microsoft.com/office/drawing/2017/decorative" val="1"/>
              </a:ext>
            </a:extLst>
          </p:cNvPr>
          <p:cNvSpPr/>
          <p:nvPr userDrawn="1"/>
        </p:nvSpPr>
        <p:spPr>
          <a:xfrm>
            <a:off x="4554826" y="4870450"/>
            <a:ext cx="4589174" cy="1987550"/>
          </a:xfrm>
          <a:custGeom>
            <a:avLst/>
            <a:gdLst>
              <a:gd name="connsiteX0" fmla="*/ 2812873 w 4589174"/>
              <a:gd name="connsiteY0" fmla="*/ 0 h 1987550"/>
              <a:gd name="connsiteX1" fmla="*/ 4566918 w 4589174"/>
              <a:gd name="connsiteY1" fmla="*/ 570605 h 1987550"/>
              <a:gd name="connsiteX2" fmla="*/ 4589174 w 4589174"/>
              <a:gd name="connsiteY2" fmla="*/ 587891 h 1987550"/>
              <a:gd name="connsiteX3" fmla="*/ 4589174 w 4589174"/>
              <a:gd name="connsiteY3" fmla="*/ 1987550 h 1987550"/>
              <a:gd name="connsiteX4" fmla="*/ 4519414 w 4589174"/>
              <a:gd name="connsiteY4" fmla="*/ 1987550 h 1987550"/>
              <a:gd name="connsiteX5" fmla="*/ 0 w 4589174"/>
              <a:gd name="connsiteY5" fmla="*/ 1987550 h 1987550"/>
              <a:gd name="connsiteX6" fmla="*/ 2812873 w 4589174"/>
              <a:gd name="connsiteY6" fmla="*/ 0 h 19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174" h="1987550">
                <a:moveTo>
                  <a:pt x="2812873" y="0"/>
                </a:moveTo>
                <a:cubicBezTo>
                  <a:pt x="3468438" y="0"/>
                  <a:pt x="4074531" y="211686"/>
                  <a:pt x="4566918" y="570605"/>
                </a:cubicBezTo>
                <a:lnTo>
                  <a:pt x="4589174" y="587891"/>
                </a:lnTo>
                <a:lnTo>
                  <a:pt x="4589174" y="1987550"/>
                </a:lnTo>
                <a:lnTo>
                  <a:pt x="4519414" y="1987550"/>
                </a:lnTo>
                <a:cubicBezTo>
                  <a:pt x="3816070" y="1987550"/>
                  <a:pt x="2492127" y="1987550"/>
                  <a:pt x="0" y="1987550"/>
                </a:cubicBezTo>
                <a:cubicBezTo>
                  <a:pt x="411856" y="829017"/>
                  <a:pt x="1515717" y="0"/>
                  <a:pt x="281287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Deakin Logo" descr="Deakin Logo">
            <a:extLst>
              <a:ext uri="{FF2B5EF4-FFF2-40B4-BE49-F238E27FC236}">
                <a16:creationId xmlns:a16="http://schemas.microsoft.com/office/drawing/2014/main" id="{3B66628A-789B-4BF3-9CFB-2D26FAE05B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2112" y="3951912"/>
            <a:ext cx="1688726" cy="1686238"/>
          </a:xfrm>
          <a:prstGeom prst="rect">
            <a:avLst/>
          </a:prstGeom>
        </p:spPr>
      </p:pic>
      <p:sp>
        <p:nvSpPr>
          <p:cNvPr id="8" name="Footer/CRICOS">
            <a:extLst>
              <a:ext uri="{FF2B5EF4-FFF2-40B4-BE49-F238E27FC236}">
                <a16:creationId xmlns:a16="http://schemas.microsoft.com/office/drawing/2014/main" id="{B6F97662-707E-4F74-81B3-6A1B2ABE9BE5}"/>
              </a:ext>
            </a:extLst>
          </p:cNvPr>
          <p:cNvSpPr>
            <a:spLocks noGrp="1"/>
          </p:cNvSpPr>
          <p:nvPr>
            <p:ph type="ftr" sz="quarter" idx="11"/>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260836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Table Placeholder">
            <a:extLst>
              <a:ext uri="{FF2B5EF4-FFF2-40B4-BE49-F238E27FC236}">
                <a16:creationId xmlns:a16="http://schemas.microsoft.com/office/drawing/2014/main" id="{D9448B89-E1A9-48D1-ACE5-F2C703E0A813}"/>
              </a:ext>
            </a:extLst>
          </p:cNvPr>
          <p:cNvSpPr>
            <a:spLocks noGrp="1"/>
          </p:cNvSpPr>
          <p:nvPr>
            <p:ph type="tbl" sz="quarter" idx="13"/>
          </p:nvPr>
        </p:nvSpPr>
        <p:spPr>
          <a:xfrm>
            <a:off x="450056" y="1878013"/>
            <a:ext cx="7562850" cy="3568700"/>
          </a:xfrm>
        </p:spPr>
        <p:txBody>
          <a:bodyPr/>
          <a:lstStyle>
            <a:lvl1pPr>
              <a:defRPr sz="1400">
                <a:solidFill>
                  <a:schemeClr val="tx1"/>
                </a:solidFill>
              </a:defRPr>
            </a:lvl1pPr>
          </a:lstStyle>
          <a:p>
            <a:r>
              <a:rPr lang="en-US"/>
              <a:t>Click icon to add table</a:t>
            </a:r>
            <a:endParaRPr lang="en-GB" dirty="0"/>
          </a:p>
        </p:txBody>
      </p:sp>
      <p:grpSp>
        <p:nvGrpSpPr>
          <p:cNvPr id="17" name="Deakin Logo" descr="Deakin Logo">
            <a:extLst>
              <a:ext uri="{FF2B5EF4-FFF2-40B4-BE49-F238E27FC236}">
                <a16:creationId xmlns:a16="http://schemas.microsoft.com/office/drawing/2014/main" id="{85B425D7-254A-49EE-9A5C-8A5242BA6465}"/>
              </a:ext>
            </a:extLst>
          </p:cNvPr>
          <p:cNvGrpSpPr/>
          <p:nvPr userDrawn="1"/>
        </p:nvGrpSpPr>
        <p:grpSpPr>
          <a:xfrm>
            <a:off x="8149130" y="256311"/>
            <a:ext cx="738716" cy="741216"/>
            <a:chOff x="7931127" y="164466"/>
            <a:chExt cx="1062061" cy="1065656"/>
          </a:xfrm>
        </p:grpSpPr>
        <p:sp>
          <p:nvSpPr>
            <p:cNvPr id="18" name="Text Placeholder 5">
              <a:extLst>
                <a:ext uri="{FF2B5EF4-FFF2-40B4-BE49-F238E27FC236}">
                  <a16:creationId xmlns:a16="http://schemas.microsoft.com/office/drawing/2014/main" id="{74EA4F9A-581C-4564-81A1-1994234B305C}"/>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9" name="Freeform 6">
              <a:extLst>
                <a:ext uri="{FF2B5EF4-FFF2-40B4-BE49-F238E27FC236}">
                  <a16:creationId xmlns:a16="http://schemas.microsoft.com/office/drawing/2014/main" id="{FA2EB3A8-E592-4445-A76A-B005A0695EAF}"/>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E37375C2-F435-4AF8-BEA3-A45E92B6972D}"/>
              </a:ext>
            </a:extLst>
          </p:cNvPr>
          <p:cNvSpPr>
            <a:spLocks noGrp="1"/>
          </p:cNvSpPr>
          <p:nvPr>
            <p:ph type="sldNum" sz="quarter" idx="16"/>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86644C8A-AD32-4538-A73C-70A3CD1D3898}"/>
              </a:ext>
            </a:extLst>
          </p:cNvPr>
          <p:cNvSpPr>
            <a:spLocks noGrp="1"/>
          </p:cNvSpPr>
          <p:nvPr>
            <p:ph type="dt" sz="half" idx="14"/>
          </p:nvPr>
        </p:nvSpPr>
        <p:spPr/>
        <p:txBody>
          <a:bodyPr/>
          <a:lstStyle/>
          <a:p>
            <a:endParaRPr lang="en-GB" dirty="0"/>
          </a:p>
        </p:txBody>
      </p:sp>
      <p:sp>
        <p:nvSpPr>
          <p:cNvPr id="8" name="Footer/CRICOS">
            <a:extLst>
              <a:ext uri="{FF2B5EF4-FFF2-40B4-BE49-F238E27FC236}">
                <a16:creationId xmlns:a16="http://schemas.microsoft.com/office/drawing/2014/main" id="{5A390CDA-A490-485C-A4B5-94AE870FB7A5}"/>
              </a:ext>
            </a:extLst>
          </p:cNvPr>
          <p:cNvSpPr>
            <a:spLocks noGrp="1"/>
          </p:cNvSpPr>
          <p:nvPr>
            <p:ph type="ftr" sz="quarter" idx="15"/>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99021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6BD6C96-781C-4A3F-97CF-70B1B00818F8}"/>
              </a:ext>
            </a:extLst>
          </p:cNvPr>
          <p:cNvSpPr/>
          <p:nvPr userDrawn="1"/>
        </p:nvSpPr>
        <p:spPr>
          <a:xfrm>
            <a:off x="1" y="0"/>
            <a:ext cx="9143999"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8" name="Chart Placeholder">
            <a:extLst>
              <a:ext uri="{FF2B5EF4-FFF2-40B4-BE49-F238E27FC236}">
                <a16:creationId xmlns:a16="http://schemas.microsoft.com/office/drawing/2014/main" id="{C30153EA-3427-4574-AE3C-5EC559671C53}"/>
              </a:ext>
            </a:extLst>
          </p:cNvPr>
          <p:cNvSpPr>
            <a:spLocks noGrp="1"/>
          </p:cNvSpPr>
          <p:nvPr>
            <p:ph type="chart" sz="quarter" idx="14"/>
          </p:nvPr>
        </p:nvSpPr>
        <p:spPr>
          <a:xfrm>
            <a:off x="450056" y="1230122"/>
            <a:ext cx="7562851" cy="4197542"/>
          </a:xfrm>
        </p:spPr>
        <p:txBody>
          <a:bodyPr/>
          <a:lstStyle>
            <a:lvl1pPr>
              <a:defRPr sz="1400">
                <a:solidFill>
                  <a:schemeClr val="tx1"/>
                </a:solidFill>
              </a:defRPr>
            </a:lvl1pPr>
          </a:lstStyle>
          <a:p>
            <a:r>
              <a:rPr lang="en-US"/>
              <a:t>Click icon to add chart</a:t>
            </a:r>
            <a:endParaRPr lang="en-GB"/>
          </a:p>
        </p:txBody>
      </p:sp>
      <p:grpSp>
        <p:nvGrpSpPr>
          <p:cNvPr id="20" name="Deakin Logo" descr="Deakin Logo">
            <a:extLst>
              <a:ext uri="{FF2B5EF4-FFF2-40B4-BE49-F238E27FC236}">
                <a16:creationId xmlns:a16="http://schemas.microsoft.com/office/drawing/2014/main" id="{B92D49AD-B366-4C10-AEF8-4B82E2461B08}"/>
              </a:ext>
            </a:extLst>
          </p:cNvPr>
          <p:cNvGrpSpPr/>
          <p:nvPr userDrawn="1"/>
        </p:nvGrpSpPr>
        <p:grpSpPr>
          <a:xfrm>
            <a:off x="8149130" y="256311"/>
            <a:ext cx="738716" cy="741216"/>
            <a:chOff x="7931127" y="164466"/>
            <a:chExt cx="1062061" cy="1065656"/>
          </a:xfrm>
        </p:grpSpPr>
        <p:sp>
          <p:nvSpPr>
            <p:cNvPr id="21" name="Text Placeholder 5">
              <a:extLst>
                <a:ext uri="{FF2B5EF4-FFF2-40B4-BE49-F238E27FC236}">
                  <a16:creationId xmlns:a16="http://schemas.microsoft.com/office/drawing/2014/main" id="{253A0551-D18A-46E3-A037-D774E558DA2C}"/>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2" name="Freeform 6">
              <a:extLst>
                <a:ext uri="{FF2B5EF4-FFF2-40B4-BE49-F238E27FC236}">
                  <a16:creationId xmlns:a16="http://schemas.microsoft.com/office/drawing/2014/main" id="{BB028774-8646-4DDA-868F-1E659A56AA8D}"/>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84769F21-380D-401A-A979-235CFCCEB2F4}"/>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11" name="Date">
            <a:extLst>
              <a:ext uri="{FF2B5EF4-FFF2-40B4-BE49-F238E27FC236}">
                <a16:creationId xmlns:a16="http://schemas.microsoft.com/office/drawing/2014/main" id="{5E277F89-CF90-4AFC-B523-E19D4440997F}"/>
              </a:ext>
            </a:extLst>
          </p:cNvPr>
          <p:cNvSpPr>
            <a:spLocks noGrp="1"/>
          </p:cNvSpPr>
          <p:nvPr>
            <p:ph type="dt" sz="half" idx="15"/>
          </p:nvPr>
        </p:nvSpPr>
        <p:spPr/>
        <p:txBody>
          <a:bodyPr/>
          <a:lstStyle/>
          <a:p>
            <a:endParaRPr lang="en-GB" dirty="0"/>
          </a:p>
        </p:txBody>
      </p:sp>
      <p:sp>
        <p:nvSpPr>
          <p:cNvPr id="12" name="Footer/CRICOS">
            <a:extLst>
              <a:ext uri="{FF2B5EF4-FFF2-40B4-BE49-F238E27FC236}">
                <a16:creationId xmlns:a16="http://schemas.microsoft.com/office/drawing/2014/main" id="{F488251D-16DE-402B-9564-5A4CEF24B413}"/>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497232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hart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6" name="Chart Placeholder 1">
            <a:extLst>
              <a:ext uri="{FF2B5EF4-FFF2-40B4-BE49-F238E27FC236}">
                <a16:creationId xmlns:a16="http://schemas.microsoft.com/office/drawing/2014/main" id="{23A387DA-AE79-4488-A710-E2CB8440BAE5}"/>
              </a:ext>
            </a:extLst>
          </p:cNvPr>
          <p:cNvSpPr>
            <a:spLocks noGrp="1"/>
          </p:cNvSpPr>
          <p:nvPr>
            <p:ph type="chart" sz="quarter" idx="14"/>
          </p:nvPr>
        </p:nvSpPr>
        <p:spPr>
          <a:xfrm>
            <a:off x="450056" y="1230122"/>
            <a:ext cx="3487763" cy="4197542"/>
          </a:xfrm>
        </p:spPr>
        <p:txBody>
          <a:bodyPr/>
          <a:lstStyle>
            <a:lvl1pPr>
              <a:defRPr sz="1400">
                <a:solidFill>
                  <a:schemeClr val="tx1"/>
                </a:solidFill>
              </a:defRPr>
            </a:lvl1pPr>
          </a:lstStyle>
          <a:p>
            <a:r>
              <a:rPr lang="en-US"/>
              <a:t>Click icon to add chart</a:t>
            </a:r>
            <a:endParaRPr lang="en-GB" dirty="0"/>
          </a:p>
        </p:txBody>
      </p:sp>
      <p:sp>
        <p:nvSpPr>
          <p:cNvPr id="8" name="Chart Placeholder 2">
            <a:extLst>
              <a:ext uri="{FF2B5EF4-FFF2-40B4-BE49-F238E27FC236}">
                <a16:creationId xmlns:a16="http://schemas.microsoft.com/office/drawing/2014/main" id="{E458C3C2-CF33-4CB9-8804-AE329310D4BD}"/>
              </a:ext>
            </a:extLst>
          </p:cNvPr>
          <p:cNvSpPr>
            <a:spLocks noGrp="1"/>
          </p:cNvSpPr>
          <p:nvPr>
            <p:ph type="chart" sz="quarter" idx="15"/>
          </p:nvPr>
        </p:nvSpPr>
        <p:spPr>
          <a:xfrm>
            <a:off x="4540123" y="1230122"/>
            <a:ext cx="3487763" cy="4197542"/>
          </a:xfrm>
        </p:spPr>
        <p:txBody>
          <a:bodyPr/>
          <a:lstStyle>
            <a:lvl1pPr>
              <a:defRPr sz="1400">
                <a:solidFill>
                  <a:schemeClr val="tx1"/>
                </a:solidFill>
              </a:defRPr>
            </a:lvl1pPr>
          </a:lstStyle>
          <a:p>
            <a:r>
              <a:rPr lang="en-US"/>
              <a:t>Click icon to add chart</a:t>
            </a:r>
            <a:endParaRPr lang="en-GB" dirty="0"/>
          </a:p>
        </p:txBody>
      </p:sp>
      <p:grpSp>
        <p:nvGrpSpPr>
          <p:cNvPr id="19" name="Deakin Logo" descr="Deakin Logo">
            <a:extLst>
              <a:ext uri="{FF2B5EF4-FFF2-40B4-BE49-F238E27FC236}">
                <a16:creationId xmlns:a16="http://schemas.microsoft.com/office/drawing/2014/main" id="{084E1354-F470-457D-BD9D-6F83AF91AC55}"/>
              </a:ext>
            </a:extLst>
          </p:cNvPr>
          <p:cNvGrpSpPr/>
          <p:nvPr userDrawn="1"/>
        </p:nvGrpSpPr>
        <p:grpSpPr>
          <a:xfrm>
            <a:off x="8149130" y="256311"/>
            <a:ext cx="738716" cy="741216"/>
            <a:chOff x="7931127" y="164466"/>
            <a:chExt cx="1062061" cy="1065656"/>
          </a:xfrm>
        </p:grpSpPr>
        <p:sp>
          <p:nvSpPr>
            <p:cNvPr id="20" name="Text Placeholder 5">
              <a:extLst>
                <a:ext uri="{FF2B5EF4-FFF2-40B4-BE49-F238E27FC236}">
                  <a16:creationId xmlns:a16="http://schemas.microsoft.com/office/drawing/2014/main" id="{4A7BFC2E-24E5-4BFC-BBC3-F2EA22C73A49}"/>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1" name="Freeform 6">
              <a:extLst>
                <a:ext uri="{FF2B5EF4-FFF2-40B4-BE49-F238E27FC236}">
                  <a16:creationId xmlns:a16="http://schemas.microsoft.com/office/drawing/2014/main" id="{3A54AC9C-D54F-46B9-AD2B-E5F49DE666B7}"/>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31F2A138-3AF9-4C53-833A-C2733C63B7DB}"/>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A3DAE3C3-1452-4375-850F-FD7946064FAE}"/>
              </a:ext>
            </a:extLst>
          </p:cNvPr>
          <p:cNvSpPr>
            <a:spLocks noGrp="1"/>
          </p:cNvSpPr>
          <p:nvPr>
            <p:ph type="dt" sz="half" idx="16"/>
          </p:nvPr>
        </p:nvSpPr>
        <p:spPr/>
        <p:txBody>
          <a:bodyPr/>
          <a:lstStyle/>
          <a:p>
            <a:endParaRPr lang="en-GB" dirty="0"/>
          </a:p>
        </p:txBody>
      </p:sp>
      <p:sp>
        <p:nvSpPr>
          <p:cNvPr id="12" name="Footer/CRICOS">
            <a:extLst>
              <a:ext uri="{FF2B5EF4-FFF2-40B4-BE49-F238E27FC236}">
                <a16:creationId xmlns:a16="http://schemas.microsoft.com/office/drawing/2014/main" id="{6D13FDE5-F1B6-461C-915A-DEEF86C2AA1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87564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mart Ar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SmartArt Placeholder">
            <a:extLst>
              <a:ext uri="{FF2B5EF4-FFF2-40B4-BE49-F238E27FC236}">
                <a16:creationId xmlns:a16="http://schemas.microsoft.com/office/drawing/2014/main" id="{33CEEB8A-45DE-442C-B018-839DF31F2C9D}"/>
              </a:ext>
            </a:extLst>
          </p:cNvPr>
          <p:cNvSpPr>
            <a:spLocks noGrp="1"/>
          </p:cNvSpPr>
          <p:nvPr>
            <p:ph type="dgm" sz="quarter" idx="15"/>
          </p:nvPr>
        </p:nvSpPr>
        <p:spPr>
          <a:xfrm>
            <a:off x="450056" y="1230314"/>
            <a:ext cx="7562850" cy="4197351"/>
          </a:xfrm>
        </p:spPr>
        <p:txBody>
          <a:bodyPr lIns="144000" tIns="108000"/>
          <a:lstStyle>
            <a:lvl1pPr>
              <a:defRPr sz="1400">
                <a:solidFill>
                  <a:schemeClr val="tx1"/>
                </a:solidFill>
              </a:defRPr>
            </a:lvl1pPr>
          </a:lstStyle>
          <a:p>
            <a:r>
              <a:rPr lang="en-US"/>
              <a:t>Click icon to add SmartArt graphic</a:t>
            </a:r>
            <a:endParaRPr lang="en-GB" dirty="0"/>
          </a:p>
        </p:txBody>
      </p:sp>
      <p:grpSp>
        <p:nvGrpSpPr>
          <p:cNvPr id="18" name="Deakin Logo" descr="Deakin Logo">
            <a:extLst>
              <a:ext uri="{FF2B5EF4-FFF2-40B4-BE49-F238E27FC236}">
                <a16:creationId xmlns:a16="http://schemas.microsoft.com/office/drawing/2014/main" id="{92EF42F2-3A40-4D05-B047-6D9DF5F98B50}"/>
              </a:ext>
            </a:extLst>
          </p:cNvPr>
          <p:cNvGrpSpPr/>
          <p:nvPr userDrawn="1"/>
        </p:nvGrpSpPr>
        <p:grpSpPr>
          <a:xfrm>
            <a:off x="8149130" y="256311"/>
            <a:ext cx="738716" cy="741216"/>
            <a:chOff x="7931127" y="164466"/>
            <a:chExt cx="1062061" cy="1065656"/>
          </a:xfrm>
        </p:grpSpPr>
        <p:sp>
          <p:nvSpPr>
            <p:cNvPr id="19" name="Text Placeholder 5">
              <a:extLst>
                <a:ext uri="{FF2B5EF4-FFF2-40B4-BE49-F238E27FC236}">
                  <a16:creationId xmlns:a16="http://schemas.microsoft.com/office/drawing/2014/main" id="{95A87F50-21AB-4064-B02B-01CCD3F9A3C9}"/>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0" name="Freeform 6">
              <a:extLst>
                <a:ext uri="{FF2B5EF4-FFF2-40B4-BE49-F238E27FC236}">
                  <a16:creationId xmlns:a16="http://schemas.microsoft.com/office/drawing/2014/main" id="{9A322809-C276-41DD-AA6E-D7CC8C9E9839}"/>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9A3005D1-0DB0-4645-B2C9-EADC1FB24621}"/>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2DD0F65E-9E22-4FD6-92AA-F5F9B2ABC044}"/>
              </a:ext>
            </a:extLst>
          </p:cNvPr>
          <p:cNvSpPr>
            <a:spLocks noGrp="1"/>
          </p:cNvSpPr>
          <p:nvPr>
            <p:ph type="dt" sz="half" idx="16"/>
          </p:nvPr>
        </p:nvSpPr>
        <p:spPr/>
        <p:txBody>
          <a:bodyPr/>
          <a:lstStyle/>
          <a:p>
            <a:endParaRPr lang="en-GB" dirty="0"/>
          </a:p>
        </p:txBody>
      </p:sp>
      <p:sp>
        <p:nvSpPr>
          <p:cNvPr id="11" name="Footer/CRICOS">
            <a:extLst>
              <a:ext uri="{FF2B5EF4-FFF2-40B4-BE49-F238E27FC236}">
                <a16:creationId xmlns:a16="http://schemas.microsoft.com/office/drawing/2014/main" id="{C21B9DBE-78C1-4846-A112-D36EF7663BA2}"/>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37176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Graphic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Black Text Placeholder">
            <a:extLst>
              <a:ext uri="{FF2B5EF4-FFF2-40B4-BE49-F238E27FC236}">
                <a16:creationId xmlns:a16="http://schemas.microsoft.com/office/drawing/2014/main" id="{DD279792-438F-4540-B064-59FF4CB006E5}"/>
              </a:ext>
            </a:extLst>
          </p:cNvPr>
          <p:cNvSpPr>
            <a:spLocks noGrp="1"/>
          </p:cNvSpPr>
          <p:nvPr>
            <p:ph type="body" sz="quarter" idx="12" hasCustomPrompt="1"/>
          </p:nvPr>
        </p:nvSpPr>
        <p:spPr>
          <a:xfrm>
            <a:off x="443645" y="1406942"/>
            <a:ext cx="2970000" cy="792000"/>
          </a:xfrm>
          <a:solidFill>
            <a:schemeClr val="tx1"/>
          </a:solidFill>
        </p:spPr>
        <p:txBody>
          <a:bodyPr lIns="144000" tIns="144000" rIns="144000" bIns="144000"/>
          <a:lstStyle>
            <a:lvl1pPr>
              <a:spcBef>
                <a:spcPts val="0"/>
              </a:spcBef>
              <a:spcAft>
                <a:spcPts val="0"/>
              </a:spcAft>
              <a:defRPr sz="1800" b="1">
                <a:solidFill>
                  <a:schemeClr val="bg2"/>
                </a:solidFill>
              </a:defRPr>
            </a:lvl1pPr>
            <a:lvl2pPr>
              <a:spcBef>
                <a:spcPts val="0"/>
              </a:spcBef>
              <a:defRPr>
                <a:solidFill>
                  <a:schemeClr val="bg2"/>
                </a:solidFill>
              </a:defRPr>
            </a:lvl2pPr>
            <a:lvl3pPr>
              <a:spcBef>
                <a:spcPts val="0"/>
              </a:spcBef>
              <a:defRPr>
                <a:solidFill>
                  <a:schemeClr val="bg2"/>
                </a:solidFill>
              </a:defRPr>
            </a:lvl3pPr>
            <a:lvl4pPr>
              <a:spcBef>
                <a:spcPts val="0"/>
              </a:spcBef>
              <a:defRPr>
                <a:solidFill>
                  <a:schemeClr val="bg2"/>
                </a:solidFill>
              </a:defRPr>
            </a:lvl4pPr>
            <a:lvl5pPr>
              <a:spcBef>
                <a:spcPts val="0"/>
              </a:spcBef>
              <a:defRPr>
                <a:solidFill>
                  <a:schemeClr val="bg2"/>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Green Text Placeholder">
            <a:extLst>
              <a:ext uri="{FF2B5EF4-FFF2-40B4-BE49-F238E27FC236}">
                <a16:creationId xmlns:a16="http://schemas.microsoft.com/office/drawing/2014/main" id="{60303E1E-61F6-443C-A0F7-1058BB4E43B1}"/>
              </a:ext>
            </a:extLst>
          </p:cNvPr>
          <p:cNvSpPr>
            <a:spLocks noGrp="1"/>
          </p:cNvSpPr>
          <p:nvPr>
            <p:ph type="body" sz="quarter" idx="13" hasCustomPrompt="1"/>
          </p:nvPr>
        </p:nvSpPr>
        <p:spPr>
          <a:xfrm>
            <a:off x="443645" y="2313853"/>
            <a:ext cx="2970000" cy="792000"/>
          </a:xfrm>
          <a:solidFill>
            <a:schemeClr val="accent1"/>
          </a:solidFill>
        </p:spPr>
        <p:txBody>
          <a:bodyPr lIns="144000" tIns="144000" rIns="144000" bIns="14400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a:solidFill>
                  <a:schemeClr val="bg2"/>
                </a:solidFill>
              </a:defRPr>
            </a:lvl1pPr>
            <a:lvl2pPr>
              <a:spcBef>
                <a:spcPts val="0"/>
              </a:spcBef>
              <a:defRPr>
                <a:solidFill>
                  <a:schemeClr val="bg2"/>
                </a:solidFill>
              </a:defRPr>
            </a:lvl2pPr>
            <a:lvl3pPr>
              <a:spcBef>
                <a:spcPts val="0"/>
              </a:spcBef>
              <a:defRPr>
                <a:solidFill>
                  <a:schemeClr val="bg2"/>
                </a:solidFill>
              </a:defRPr>
            </a:lvl3pPr>
            <a:lvl4pPr>
              <a:spcBef>
                <a:spcPts val="0"/>
              </a:spcBef>
              <a:defRPr>
                <a:solidFill>
                  <a:schemeClr val="bg2"/>
                </a:solidFill>
              </a:defRPr>
            </a:lvl4pPr>
            <a:lvl5pPr>
              <a:spcBef>
                <a:spcPts val="0"/>
              </a:spcBef>
              <a:defRPr>
                <a:solidFill>
                  <a:schemeClr val="bg2"/>
                </a:solidFill>
              </a:defRPr>
            </a:lvl5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White Text Placeholder">
            <a:extLst>
              <a:ext uri="{FF2B5EF4-FFF2-40B4-BE49-F238E27FC236}">
                <a16:creationId xmlns:a16="http://schemas.microsoft.com/office/drawing/2014/main" id="{E2A84125-9005-4533-BECC-81A7366A665C}"/>
              </a:ext>
            </a:extLst>
          </p:cNvPr>
          <p:cNvSpPr>
            <a:spLocks noGrp="1"/>
          </p:cNvSpPr>
          <p:nvPr>
            <p:ph type="body" sz="quarter" idx="14" hasCustomPrompt="1"/>
          </p:nvPr>
        </p:nvSpPr>
        <p:spPr>
          <a:xfrm>
            <a:off x="443645" y="3220764"/>
            <a:ext cx="2970000" cy="792000"/>
          </a:xfrm>
          <a:solidFill>
            <a:schemeClr val="bg1"/>
          </a:solidFill>
          <a:ln w="25400">
            <a:solidFill>
              <a:schemeClr val="accent1"/>
            </a:solidFill>
          </a:ln>
        </p:spPr>
        <p:txBody>
          <a:bodyPr lIns="144000" tIns="144000" rIns="144000" bIns="144000" anchor="ctr" anchorCtr="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Blank Text Placeholder">
            <a:extLst>
              <a:ext uri="{FF2B5EF4-FFF2-40B4-BE49-F238E27FC236}">
                <a16:creationId xmlns:a16="http://schemas.microsoft.com/office/drawing/2014/main" id="{26813962-FD3C-4FB9-B491-C767A671C6A8}"/>
              </a:ext>
            </a:extLst>
          </p:cNvPr>
          <p:cNvSpPr>
            <a:spLocks noGrp="1"/>
          </p:cNvSpPr>
          <p:nvPr>
            <p:ph type="body" sz="quarter" idx="15" hasCustomPrompt="1"/>
          </p:nvPr>
        </p:nvSpPr>
        <p:spPr>
          <a:xfrm>
            <a:off x="443645" y="4127675"/>
            <a:ext cx="2970000" cy="792000"/>
          </a:xfrm>
          <a:solidFill>
            <a:schemeClr val="bg1"/>
          </a:solidFill>
          <a:ln w="25400">
            <a:noFill/>
          </a:ln>
        </p:spPr>
        <p:txBody>
          <a:bodyPr lIns="144000" tIns="144000" rIns="144000" bIns="14400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7" name="Deakin Logo" descr="Deakin Logo">
            <a:extLst>
              <a:ext uri="{FF2B5EF4-FFF2-40B4-BE49-F238E27FC236}">
                <a16:creationId xmlns:a16="http://schemas.microsoft.com/office/drawing/2014/main" id="{5C1043DB-B228-434C-8C44-DB94308BC2CF}"/>
              </a:ext>
            </a:extLst>
          </p:cNvPr>
          <p:cNvGrpSpPr/>
          <p:nvPr userDrawn="1"/>
        </p:nvGrpSpPr>
        <p:grpSpPr>
          <a:xfrm>
            <a:off x="8149130" y="256311"/>
            <a:ext cx="738716" cy="741216"/>
            <a:chOff x="7931127" y="164466"/>
            <a:chExt cx="1062061" cy="1065656"/>
          </a:xfrm>
        </p:grpSpPr>
        <p:sp>
          <p:nvSpPr>
            <p:cNvPr id="18" name="Text Placeholder 5">
              <a:extLst>
                <a:ext uri="{FF2B5EF4-FFF2-40B4-BE49-F238E27FC236}">
                  <a16:creationId xmlns:a16="http://schemas.microsoft.com/office/drawing/2014/main" id="{ED5FA92A-A682-48D3-8287-24C4356046B8}"/>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2" name="Freeform 6">
              <a:extLst>
                <a:ext uri="{FF2B5EF4-FFF2-40B4-BE49-F238E27FC236}">
                  <a16:creationId xmlns:a16="http://schemas.microsoft.com/office/drawing/2014/main" id="{F6413772-459A-42C0-9C03-301797FFA15B}"/>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0A4DBA6D-0FE3-444F-B987-3BBD2A54B362}"/>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F0DC217C-422A-4F02-8E8C-630F01FC5FFA}"/>
              </a:ext>
            </a:extLst>
          </p:cNvPr>
          <p:cNvSpPr>
            <a:spLocks noGrp="1"/>
          </p:cNvSpPr>
          <p:nvPr>
            <p:ph type="dt" sz="half" idx="16"/>
          </p:nvPr>
        </p:nvSpPr>
        <p:spPr/>
        <p:txBody>
          <a:bodyPr/>
          <a:lstStyle/>
          <a:p>
            <a:endParaRPr lang="en-GB" dirty="0"/>
          </a:p>
        </p:txBody>
      </p:sp>
      <p:sp>
        <p:nvSpPr>
          <p:cNvPr id="8" name="Footer/CRICOS">
            <a:extLst>
              <a:ext uri="{FF2B5EF4-FFF2-40B4-BE49-F238E27FC236}">
                <a16:creationId xmlns:a16="http://schemas.microsoft.com/office/drawing/2014/main" id="{37B906E4-5782-4EA0-AA19-3E5EDECDEF6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927606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8" name="Yellow Text Placeholder">
            <a:extLst>
              <a:ext uri="{FF2B5EF4-FFF2-40B4-BE49-F238E27FC236}">
                <a16:creationId xmlns:a16="http://schemas.microsoft.com/office/drawing/2014/main" id="{F085DE56-C228-4F1A-AD46-9A998DCBDF74}"/>
              </a:ext>
            </a:extLst>
          </p:cNvPr>
          <p:cNvSpPr>
            <a:spLocks noGrp="1"/>
          </p:cNvSpPr>
          <p:nvPr>
            <p:ph type="body" sz="quarter" idx="12"/>
          </p:nvPr>
        </p:nvSpPr>
        <p:spPr>
          <a:xfrm>
            <a:off x="1753476" y="1594348"/>
            <a:ext cx="2534658" cy="1485472"/>
          </a:xfrm>
          <a:prstGeom prst="wedgeRoundRectCallout">
            <a:avLst>
              <a:gd name="adj1" fmla="val 40118"/>
              <a:gd name="adj2" fmla="val 73896"/>
              <a:gd name="adj3" fmla="val 16667"/>
            </a:avLst>
          </a:prstGeom>
          <a:solidFill>
            <a:schemeClr val="accent5"/>
          </a:solidFill>
        </p:spPr>
        <p:txBody>
          <a:bodyPr/>
          <a:lstStyle>
            <a:lvl1pPr>
              <a:spcBef>
                <a:spcPts val="500"/>
              </a:spcBef>
              <a:spcAft>
                <a:spcPts val="0"/>
              </a:spcAft>
              <a:defRPr sz="1700">
                <a:solidFill>
                  <a:schemeClr val="bg2"/>
                </a:solidFill>
              </a:defRPr>
            </a:lvl1pPr>
            <a:lvl2pPr marL="180000" indent="-180000">
              <a:buSzPct val="110000"/>
              <a:buFont typeface="Arial" panose="020B0604020202020204" pitchFamily="34" charset="0"/>
              <a:buChar char="•"/>
              <a:defRPr>
                <a:solidFill>
                  <a:schemeClr val="bg2"/>
                </a:solidFill>
              </a:defRPr>
            </a:lvl2pPr>
            <a:lvl3pPr marL="180000" indent="0">
              <a:buNone/>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Green Text Placeholder">
            <a:extLst>
              <a:ext uri="{FF2B5EF4-FFF2-40B4-BE49-F238E27FC236}">
                <a16:creationId xmlns:a16="http://schemas.microsoft.com/office/drawing/2014/main" id="{72FD5BAD-4E1C-4BA1-A864-AD6B442766B7}"/>
              </a:ext>
            </a:extLst>
          </p:cNvPr>
          <p:cNvSpPr>
            <a:spLocks noGrp="1"/>
          </p:cNvSpPr>
          <p:nvPr>
            <p:ph type="body" sz="quarter" idx="13" hasCustomPrompt="1"/>
          </p:nvPr>
        </p:nvSpPr>
        <p:spPr>
          <a:xfrm>
            <a:off x="4692619" y="1271116"/>
            <a:ext cx="2534658" cy="2131936"/>
          </a:xfrm>
          <a:prstGeom prst="wedgeRoundRectCallout">
            <a:avLst>
              <a:gd name="adj1" fmla="val 3699"/>
              <a:gd name="adj2" fmla="val 63310"/>
              <a:gd name="adj3" fmla="val 16667"/>
            </a:avLst>
          </a:prstGeom>
          <a:solidFill>
            <a:schemeClr val="accent1"/>
          </a:solidFill>
        </p:spPr>
        <p:txBody>
          <a:bodyPr/>
          <a:lstStyle>
            <a:lvl1pPr>
              <a:spcBef>
                <a:spcPts val="500"/>
              </a:spcBef>
              <a:spcAft>
                <a:spcPts val="0"/>
              </a:spcAft>
              <a:defRPr sz="1700">
                <a:solidFill>
                  <a:schemeClr val="bg1"/>
                </a:solidFill>
              </a:defRPr>
            </a:lvl1pPr>
            <a:lvl2pPr marL="180000" indent="-180000">
              <a:buSzPct val="110000"/>
              <a:buFont typeface="Arial" panose="020B0604020202020204" pitchFamily="34" charset="0"/>
              <a:buChar char="•"/>
              <a:defRPr>
                <a:solidFill>
                  <a:schemeClr val="bg1"/>
                </a:solidFill>
              </a:defRPr>
            </a:lvl2pPr>
            <a:lvl3pPr marL="18000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Black Text Placeholder">
            <a:extLst>
              <a:ext uri="{FF2B5EF4-FFF2-40B4-BE49-F238E27FC236}">
                <a16:creationId xmlns:a16="http://schemas.microsoft.com/office/drawing/2014/main" id="{6744FA5E-A949-41D0-8825-88D17F22D9E5}"/>
              </a:ext>
            </a:extLst>
          </p:cNvPr>
          <p:cNvSpPr>
            <a:spLocks noGrp="1"/>
          </p:cNvSpPr>
          <p:nvPr>
            <p:ph type="body" sz="quarter" idx="15"/>
          </p:nvPr>
        </p:nvSpPr>
        <p:spPr>
          <a:xfrm>
            <a:off x="1753476" y="3793253"/>
            <a:ext cx="2534658" cy="2100105"/>
          </a:xfrm>
          <a:prstGeom prst="wedgeRoundRectCallout">
            <a:avLst>
              <a:gd name="adj1" fmla="val 4736"/>
              <a:gd name="adj2" fmla="val 67336"/>
              <a:gd name="adj3" fmla="val 16667"/>
            </a:avLst>
          </a:prstGeom>
          <a:solidFill>
            <a:schemeClr val="tx1"/>
          </a:solidFill>
        </p:spPr>
        <p:txBody>
          <a:bodyPr/>
          <a:lstStyle>
            <a:lvl1pPr>
              <a:spcBef>
                <a:spcPts val="500"/>
              </a:spcBef>
              <a:spcAft>
                <a:spcPts val="0"/>
              </a:spcAft>
              <a:defRPr sz="1700">
                <a:solidFill>
                  <a:schemeClr val="bg1"/>
                </a:solidFill>
              </a:defRPr>
            </a:lvl1pPr>
            <a:lvl2pPr marL="180000" indent="-180000">
              <a:buSzPct val="110000"/>
              <a:buFont typeface="Arial" panose="020B0604020202020204" pitchFamily="34" charset="0"/>
              <a:buChar char="•"/>
              <a:defRPr>
                <a:solidFill>
                  <a:schemeClr val="bg1"/>
                </a:solidFill>
              </a:defRPr>
            </a:lvl2pPr>
            <a:lvl3pPr marL="1800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Grey Text Placeholder">
            <a:extLst>
              <a:ext uri="{FF2B5EF4-FFF2-40B4-BE49-F238E27FC236}">
                <a16:creationId xmlns:a16="http://schemas.microsoft.com/office/drawing/2014/main" id="{A0A35F0C-1A2A-4382-9CE0-662C7D94B027}"/>
              </a:ext>
            </a:extLst>
          </p:cNvPr>
          <p:cNvSpPr>
            <a:spLocks noGrp="1"/>
          </p:cNvSpPr>
          <p:nvPr>
            <p:ph type="body" sz="quarter" idx="14"/>
          </p:nvPr>
        </p:nvSpPr>
        <p:spPr>
          <a:xfrm>
            <a:off x="4692619" y="4076290"/>
            <a:ext cx="2534658" cy="1575908"/>
          </a:xfrm>
          <a:prstGeom prst="wedgeRoundRectCallout">
            <a:avLst>
              <a:gd name="adj1" fmla="val 37888"/>
              <a:gd name="adj2" fmla="val 65661"/>
              <a:gd name="adj3" fmla="val 16667"/>
            </a:avLst>
          </a:prstGeom>
          <a:solidFill>
            <a:schemeClr val="accent6"/>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lvl2pPr>
            <a:lvl3pPr marL="180000" indent="0">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9" name="Deakin Logo" descr="Deakin Logo">
            <a:extLst>
              <a:ext uri="{FF2B5EF4-FFF2-40B4-BE49-F238E27FC236}">
                <a16:creationId xmlns:a16="http://schemas.microsoft.com/office/drawing/2014/main" id="{07C073F8-A2C7-41D6-A7DC-DEFA7BB1143B}"/>
              </a:ext>
            </a:extLst>
          </p:cNvPr>
          <p:cNvGrpSpPr/>
          <p:nvPr userDrawn="1"/>
        </p:nvGrpSpPr>
        <p:grpSpPr>
          <a:xfrm>
            <a:off x="8149130" y="256311"/>
            <a:ext cx="738716" cy="741216"/>
            <a:chOff x="7931127" y="164466"/>
            <a:chExt cx="1062061" cy="1065656"/>
          </a:xfrm>
        </p:grpSpPr>
        <p:sp>
          <p:nvSpPr>
            <p:cNvPr id="20" name="Text Placeholder 5">
              <a:extLst>
                <a:ext uri="{FF2B5EF4-FFF2-40B4-BE49-F238E27FC236}">
                  <a16:creationId xmlns:a16="http://schemas.microsoft.com/office/drawing/2014/main" id="{191E39C6-5970-4779-B0CA-B441049670AD}"/>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1" name="Freeform 6">
              <a:extLst>
                <a:ext uri="{FF2B5EF4-FFF2-40B4-BE49-F238E27FC236}">
                  <a16:creationId xmlns:a16="http://schemas.microsoft.com/office/drawing/2014/main" id="{29029FAF-A29A-4B1B-83EA-DDBD9FAB54F7}"/>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584427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dirty="0"/>
              <a:t>Blank</a:t>
            </a:r>
            <a:endParaRPr lang="en-GB" dirty="0"/>
          </a:p>
        </p:txBody>
      </p:sp>
      <p:grpSp>
        <p:nvGrpSpPr>
          <p:cNvPr id="13" name="Deakin Logo" descr="Deakin Logo">
            <a:extLst>
              <a:ext uri="{FF2B5EF4-FFF2-40B4-BE49-F238E27FC236}">
                <a16:creationId xmlns:a16="http://schemas.microsoft.com/office/drawing/2014/main" id="{BAAF4CBF-B786-4C77-AAA0-1F5562AFCB8C}"/>
              </a:ext>
            </a:extLst>
          </p:cNvPr>
          <p:cNvGrpSpPr/>
          <p:nvPr userDrawn="1"/>
        </p:nvGrpSpPr>
        <p:grpSpPr>
          <a:xfrm>
            <a:off x="8149130" y="256311"/>
            <a:ext cx="738716" cy="741216"/>
            <a:chOff x="7931127" y="164466"/>
            <a:chExt cx="1062061" cy="1065656"/>
          </a:xfrm>
        </p:grpSpPr>
        <p:sp>
          <p:nvSpPr>
            <p:cNvPr id="14" name="Text Placeholder 5">
              <a:extLst>
                <a:ext uri="{FF2B5EF4-FFF2-40B4-BE49-F238E27FC236}">
                  <a16:creationId xmlns:a16="http://schemas.microsoft.com/office/drawing/2014/main" id="{F83A6E6C-A3F9-4077-A559-1DFB3F4B6248}"/>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Freeform 6">
              <a:extLst>
                <a:ext uri="{FF2B5EF4-FFF2-40B4-BE49-F238E27FC236}">
                  <a16:creationId xmlns:a16="http://schemas.microsoft.com/office/drawing/2014/main" id="{2C60F772-AB72-4588-A0FD-2689041B71F8}"/>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68426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5"/>
            <a:ext cx="2133600" cy="365125"/>
          </a:xfrm>
          <a:prstGeom prst="rect">
            <a:avLst/>
          </a:prstGeom>
        </p:spPr>
        <p:txBody>
          <a:bodyPr lIns="91432" tIns="45716" rIns="91432" bIns="45716"/>
          <a:lstStyle/>
          <a:p>
            <a:pPr defTabSz="822896"/>
            <a:fld id="{199D22B6-B587-CA4A-A903-557EDF659A5B}" type="datetimeFigureOut">
              <a:rPr lang="en-US" smtClean="0">
                <a:solidFill>
                  <a:srgbClr val="F79625"/>
                </a:solidFill>
              </a:rPr>
              <a:pPr defTabSz="822896"/>
              <a:t>9/19/2023</a:t>
            </a:fld>
            <a:endParaRPr lang="en-US">
              <a:solidFill>
                <a:srgbClr val="F79625"/>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2" tIns="45716" rIns="91432" bIns="45716"/>
          <a:lstStyle/>
          <a:p>
            <a:pPr defTabSz="822896"/>
            <a:endParaRPr lang="en-US">
              <a:solidFill>
                <a:srgbClr val="F79625"/>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2" tIns="45716" rIns="91432" bIns="45716"/>
          <a:lstStyle/>
          <a:p>
            <a:pPr defTabSz="822896"/>
            <a:fld id="{B9A1C523-3CD5-ED4F-938A-9A715E879125}" type="slidenum">
              <a:rPr lang="en-US" smtClean="0">
                <a:solidFill>
                  <a:srgbClr val="F79625"/>
                </a:solidFill>
              </a:rPr>
              <a:pPr defTabSz="822896"/>
              <a:t>‹#›</a:t>
            </a:fld>
            <a:endParaRPr lang="en-US">
              <a:solidFill>
                <a:srgbClr val="F79625"/>
              </a:solidFill>
            </a:endParaRPr>
          </a:p>
        </p:txBody>
      </p:sp>
    </p:spTree>
    <p:extLst>
      <p:ext uri="{BB962C8B-B14F-4D97-AF65-F5344CB8AC3E}">
        <p14:creationId xmlns:p14="http://schemas.microsoft.com/office/powerpoint/2010/main" val="306846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ith Background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Graphics">
            <a:extLst>
              <a:ext uri="{FF2B5EF4-FFF2-40B4-BE49-F238E27FC236}">
                <a16:creationId xmlns:a16="http://schemas.microsoft.com/office/drawing/2014/main" id="{92C37974-F3B3-446F-A806-9639BBD6FF19}"/>
              </a:ext>
              <a:ext uri="{C183D7F6-B498-43B3-948B-1728B52AA6E4}">
                <adec:decorative xmlns:adec="http://schemas.microsoft.com/office/drawing/2017/decorative" val="1"/>
              </a:ext>
            </a:extLst>
          </p:cNvPr>
          <p:cNvSpPr>
            <a:spLocks/>
          </p:cNvSpPr>
          <p:nvPr userDrawn="1"/>
        </p:nvSpPr>
        <p:spPr bwMode="auto">
          <a:xfrm>
            <a:off x="479743" y="1045078"/>
            <a:ext cx="6789738" cy="4714726"/>
          </a:xfrm>
          <a:custGeom>
            <a:avLst/>
            <a:gdLst>
              <a:gd name="T0" fmla="*/ 0 w 2148"/>
              <a:gd name="T1" fmla="*/ 1490 h 1490"/>
              <a:gd name="T2" fmla="*/ 1403 w 2148"/>
              <a:gd name="T3" fmla="*/ 1490 h 1490"/>
              <a:gd name="T4" fmla="*/ 2148 w 2148"/>
              <a:gd name="T5" fmla="*/ 745 h 1490"/>
              <a:gd name="T6" fmla="*/ 1403 w 2148"/>
              <a:gd name="T7" fmla="*/ 0 h 1490"/>
              <a:gd name="T8" fmla="*/ 0 w 2148"/>
              <a:gd name="T9" fmla="*/ 0 h 1490"/>
              <a:gd name="T10" fmla="*/ 0 w 2148"/>
              <a:gd name="T11" fmla="*/ 1490 h 1490"/>
            </a:gdLst>
            <a:ahLst/>
            <a:cxnLst>
              <a:cxn ang="0">
                <a:pos x="T0" y="T1"/>
              </a:cxn>
              <a:cxn ang="0">
                <a:pos x="T2" y="T3"/>
              </a:cxn>
              <a:cxn ang="0">
                <a:pos x="T4" y="T5"/>
              </a:cxn>
              <a:cxn ang="0">
                <a:pos x="T6" y="T7"/>
              </a:cxn>
              <a:cxn ang="0">
                <a:pos x="T8" y="T9"/>
              </a:cxn>
              <a:cxn ang="0">
                <a:pos x="T10" y="T11"/>
              </a:cxn>
            </a:cxnLst>
            <a:rect l="0" t="0" r="r" b="b"/>
            <a:pathLst>
              <a:path w="2148" h="1490">
                <a:moveTo>
                  <a:pt x="0" y="1490"/>
                </a:moveTo>
                <a:cubicBezTo>
                  <a:pt x="1403" y="1490"/>
                  <a:pt x="1403" y="1490"/>
                  <a:pt x="1403" y="1490"/>
                </a:cubicBezTo>
                <a:cubicBezTo>
                  <a:pt x="1814" y="1490"/>
                  <a:pt x="2148" y="1157"/>
                  <a:pt x="2148" y="745"/>
                </a:cubicBezTo>
                <a:cubicBezTo>
                  <a:pt x="2148" y="334"/>
                  <a:pt x="1815" y="0"/>
                  <a:pt x="1403" y="0"/>
                </a:cubicBezTo>
                <a:cubicBezTo>
                  <a:pt x="0" y="0"/>
                  <a:pt x="0" y="0"/>
                  <a:pt x="0" y="0"/>
                </a:cubicBezTo>
                <a:lnTo>
                  <a:pt x="0" y="149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itle"/>
          <p:cNvSpPr>
            <a:spLocks noGrp="1"/>
          </p:cNvSpPr>
          <p:nvPr>
            <p:ph type="title" hasCustomPrompt="1"/>
          </p:nvPr>
        </p:nvSpPr>
        <p:spPr>
          <a:xfrm>
            <a:off x="738484" y="1473196"/>
            <a:ext cx="4131000" cy="936000"/>
          </a:xfrm>
        </p:spPr>
        <p:txBody>
          <a:bodyPr/>
          <a:lstStyle>
            <a:lvl1pPr>
              <a:lnSpc>
                <a:spcPct val="100000"/>
              </a:lnSpc>
              <a:buFont typeface="Arial" panose="020B0604020202020204" pitchFamily="34" charset="0"/>
              <a:buNone/>
              <a:defRPr sz="2650">
                <a:solidFill>
                  <a:schemeClr val="bg1"/>
                </a:solidFill>
              </a:defRPr>
            </a:lvl1pPr>
          </a:lstStyle>
          <a:p>
            <a:r>
              <a:rPr lang="en-US" dirty="0"/>
              <a:t>Click to add title</a:t>
            </a:r>
            <a:endParaRPr lang="en-GB" dirty="0"/>
          </a:p>
        </p:txBody>
      </p:sp>
      <p:sp>
        <p:nvSpPr>
          <p:cNvPr id="14" name="Body copy text">
            <a:extLst>
              <a:ext uri="{FF2B5EF4-FFF2-40B4-BE49-F238E27FC236}">
                <a16:creationId xmlns:a16="http://schemas.microsoft.com/office/drawing/2014/main" id="{7CEB7F94-BC87-4343-A596-E86EF3A223CB}"/>
              </a:ext>
            </a:extLst>
          </p:cNvPr>
          <p:cNvSpPr>
            <a:spLocks noGrp="1"/>
          </p:cNvSpPr>
          <p:nvPr>
            <p:ph sz="quarter" idx="12" hasCustomPrompt="1"/>
          </p:nvPr>
        </p:nvSpPr>
        <p:spPr>
          <a:xfrm>
            <a:off x="738484" y="2662888"/>
            <a:ext cx="4130999" cy="2664000"/>
          </a:xfrm>
          <a:noFill/>
        </p:spPr>
        <p:txBody>
          <a:bodyPr lIns="90000" tIns="9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a:defRPr sz="1200">
                <a:solidFill>
                  <a:schemeClr val="bg1"/>
                </a:solidFill>
              </a:defRPr>
            </a:lvl2pPr>
            <a:lvl3pPr>
              <a:spcBef>
                <a:spcPts val="600"/>
              </a:spcBef>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9" name="Deakin Logo" descr="Deakin Logo">
            <a:extLst>
              <a:ext uri="{FF2B5EF4-FFF2-40B4-BE49-F238E27FC236}">
                <a16:creationId xmlns:a16="http://schemas.microsoft.com/office/drawing/2014/main" id="{D1D0AD86-978D-4284-92A2-47295DE48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731" y="258179"/>
            <a:ext cx="764110" cy="762984"/>
          </a:xfrm>
          <a:prstGeom prst="rect">
            <a:avLst/>
          </a:prstGeom>
        </p:spPr>
      </p:pic>
      <p:sp>
        <p:nvSpPr>
          <p:cNvPr id="5" name="Slide Number">
            <a:extLst>
              <a:ext uri="{FF2B5EF4-FFF2-40B4-BE49-F238E27FC236}">
                <a16:creationId xmlns:a16="http://schemas.microsoft.com/office/drawing/2014/main" id="{C68B1544-0DFA-459D-8ABC-F4811138FABA}"/>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971B77DE-A496-4B93-B64F-ED5DC4A08ACE}"/>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C6096C4C-B29C-42A4-AD6C-2A14A7616E8E}"/>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1243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4771693" y="542542"/>
            <a:ext cx="3564000" cy="1835208"/>
          </a:xfrm>
        </p:spPr>
        <p:txBody>
          <a:bodyPr anchor="b"/>
          <a:lstStyle>
            <a:lvl1pPr algn="l">
              <a:lnSpc>
                <a:spcPct val="100000"/>
              </a:lnSpc>
              <a:defRPr sz="4200" b="0">
                <a:solidFill>
                  <a:schemeClr val="bg2"/>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4771694" y="2701251"/>
            <a:ext cx="3563999" cy="198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6" name="Graphic">
            <a:extLst>
              <a:ext uri="{FF2B5EF4-FFF2-40B4-BE49-F238E27FC236}">
                <a16:creationId xmlns:a16="http://schemas.microsoft.com/office/drawing/2014/main" id="{CE70C597-12AA-4883-A8E0-ADAAFD79B8DC}"/>
              </a:ext>
              <a:ext uri="{C183D7F6-B498-43B3-948B-1728B52AA6E4}">
                <adec:decorative xmlns:adec="http://schemas.microsoft.com/office/drawing/2017/decorative" val="1"/>
              </a:ext>
            </a:extLst>
          </p:cNvPr>
          <p:cNvGrpSpPr/>
          <p:nvPr userDrawn="1"/>
        </p:nvGrpSpPr>
        <p:grpSpPr>
          <a:xfrm>
            <a:off x="0" y="1588"/>
            <a:ext cx="6654483" cy="6856412"/>
            <a:chOff x="0" y="1588"/>
            <a:chExt cx="6654483" cy="6856412"/>
          </a:xfrm>
        </p:grpSpPr>
        <p:sp>
          <p:nvSpPr>
            <p:cNvPr id="17" name="Shape">
              <a:extLst>
                <a:ext uri="{FF2B5EF4-FFF2-40B4-BE49-F238E27FC236}">
                  <a16:creationId xmlns:a16="http://schemas.microsoft.com/office/drawing/2014/main" id="{060F0706-AC4B-4689-AC6A-0719A4AB325E}"/>
                </a:ext>
              </a:extLst>
            </p:cNvPr>
            <p:cNvSpPr>
              <a:spLocks/>
            </p:cNvSpPr>
            <p:nvPr userDrawn="1"/>
          </p:nvSpPr>
          <p:spPr bwMode="auto">
            <a:xfrm>
              <a:off x="369570" y="1403350"/>
              <a:ext cx="6284913" cy="5454650"/>
            </a:xfrm>
            <a:custGeom>
              <a:avLst/>
              <a:gdLst>
                <a:gd name="T0" fmla="*/ 0 w 3959"/>
                <a:gd name="T1" fmla="*/ 3436 h 3436"/>
                <a:gd name="T2" fmla="*/ 3959 w 3959"/>
                <a:gd name="T3" fmla="*/ 3436 h 3436"/>
                <a:gd name="T4" fmla="*/ 1984 w 3959"/>
                <a:gd name="T5" fmla="*/ 0 h 3436"/>
                <a:gd name="T6" fmla="*/ 0 w 3959"/>
                <a:gd name="T7" fmla="*/ 3436 h 3436"/>
              </a:gdLst>
              <a:ahLst/>
              <a:cxnLst>
                <a:cxn ang="0">
                  <a:pos x="T0" y="T1"/>
                </a:cxn>
                <a:cxn ang="0">
                  <a:pos x="T2" y="T3"/>
                </a:cxn>
                <a:cxn ang="0">
                  <a:pos x="T4" y="T5"/>
                </a:cxn>
                <a:cxn ang="0">
                  <a:pos x="T6" y="T7"/>
                </a:cxn>
              </a:cxnLst>
              <a:rect l="0" t="0" r="r" b="b"/>
              <a:pathLst>
                <a:path w="3959" h="3436">
                  <a:moveTo>
                    <a:pt x="0" y="3436"/>
                  </a:moveTo>
                  <a:lnTo>
                    <a:pt x="3959" y="3436"/>
                  </a:lnTo>
                  <a:lnTo>
                    <a:pt x="1984" y="0"/>
                  </a:lnTo>
                  <a:lnTo>
                    <a:pt x="0" y="34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3" name="Freeform: Shape 22">
              <a:extLst>
                <a:ext uri="{FF2B5EF4-FFF2-40B4-BE49-F238E27FC236}">
                  <a16:creationId xmlns:a16="http://schemas.microsoft.com/office/drawing/2014/main" id="{C646EE61-0381-4908-971E-B0D16327C1F4}"/>
                </a:ext>
                <a:ext uri="{C183D7F6-B498-43B3-948B-1728B52AA6E4}">
                  <adec:decorative xmlns:adec="http://schemas.microsoft.com/office/drawing/2017/decorative" val="1"/>
                </a:ext>
              </a:extLst>
            </p:cNvPr>
            <p:cNvSpPr/>
            <p:nvPr userDrawn="1"/>
          </p:nvSpPr>
          <p:spPr>
            <a:xfrm>
              <a:off x="0" y="1588"/>
              <a:ext cx="3982720" cy="5537659"/>
            </a:xfrm>
            <a:custGeom>
              <a:avLst/>
              <a:gdLst>
                <a:gd name="connsiteX0" fmla="*/ 3925295 w 3982720"/>
                <a:gd name="connsiteY0" fmla="*/ 0 h 5537659"/>
                <a:gd name="connsiteX1" fmla="*/ 3982720 w 3982720"/>
                <a:gd name="connsiteY1" fmla="*/ 0 h 5537659"/>
                <a:gd name="connsiteX2" fmla="*/ 785529 w 3982720"/>
                <a:gd name="connsiteY2" fmla="*/ 5537659 h 5537659"/>
                <a:gd name="connsiteX3" fmla="*/ 0 w 3982720"/>
                <a:gd name="connsiteY3" fmla="*/ 4170441 h 5537659"/>
                <a:gd name="connsiteX4" fmla="*/ 0 w 3982720"/>
                <a:gd name="connsiteY4" fmla="*/ 4067902 h 5537659"/>
                <a:gd name="connsiteX5" fmla="*/ 785529 w 3982720"/>
                <a:gd name="connsiteY5" fmla="*/ 5436777 h 553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2720" h="5537659">
                  <a:moveTo>
                    <a:pt x="3925295" y="0"/>
                  </a:moveTo>
                  <a:lnTo>
                    <a:pt x="3982720" y="0"/>
                  </a:lnTo>
                  <a:lnTo>
                    <a:pt x="785529" y="5537659"/>
                  </a:lnTo>
                  <a:lnTo>
                    <a:pt x="0" y="4170441"/>
                  </a:lnTo>
                  <a:lnTo>
                    <a:pt x="0" y="4067902"/>
                  </a:lnTo>
                  <a:lnTo>
                    <a:pt x="785529" y="543677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pic>
        <p:nvPicPr>
          <p:cNvPr id="24" name="Deakin Logo" descr="Deakin Logo">
            <a:extLst>
              <a:ext uri="{FF2B5EF4-FFF2-40B4-BE49-F238E27FC236}">
                <a16:creationId xmlns:a16="http://schemas.microsoft.com/office/drawing/2014/main" id="{5CC713DA-BAAE-46F5-A113-C64F80A821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492" y="3375501"/>
            <a:ext cx="1513885" cy="1511655"/>
          </a:xfrm>
          <a:prstGeom prst="rect">
            <a:avLst/>
          </a:prstGeom>
        </p:spPr>
      </p:pic>
      <p:sp>
        <p:nvSpPr>
          <p:cNvPr id="10" name="Footer/CRICOS">
            <a:extLst>
              <a:ext uri="{FF2B5EF4-FFF2-40B4-BE49-F238E27FC236}">
                <a16:creationId xmlns:a16="http://schemas.microsoft.com/office/drawing/2014/main" id="{44FC142B-F28E-4B8F-A1B4-195D3067762F}"/>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251806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302930" y="1122363"/>
            <a:ext cx="3780000" cy="1835208"/>
          </a:xfrm>
        </p:spPr>
        <p:txBody>
          <a:bodyPr anchor="b"/>
          <a:lstStyle>
            <a:lvl1pPr algn="l">
              <a:defRPr sz="45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302931" y="3051740"/>
            <a:ext cx="3780000" cy="2206060"/>
          </a:xfrm>
        </p:spPr>
        <p:txBody>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9" name="Graphic">
            <a:extLst>
              <a:ext uri="{FF2B5EF4-FFF2-40B4-BE49-F238E27FC236}">
                <a16:creationId xmlns:a16="http://schemas.microsoft.com/office/drawing/2014/main" id="{497E0BB4-403F-431A-B44C-14C401846C42}"/>
              </a:ext>
              <a:ext uri="{C183D7F6-B498-43B3-948B-1728B52AA6E4}">
                <adec:decorative xmlns:adec="http://schemas.microsoft.com/office/drawing/2017/decorative" val="1"/>
              </a:ext>
            </a:extLst>
          </p:cNvPr>
          <p:cNvSpPr/>
          <p:nvPr userDrawn="1"/>
        </p:nvSpPr>
        <p:spPr>
          <a:xfrm>
            <a:off x="4554826" y="4870450"/>
            <a:ext cx="4589174" cy="1987550"/>
          </a:xfrm>
          <a:custGeom>
            <a:avLst/>
            <a:gdLst>
              <a:gd name="connsiteX0" fmla="*/ 2812873 w 4589174"/>
              <a:gd name="connsiteY0" fmla="*/ 0 h 1987550"/>
              <a:gd name="connsiteX1" fmla="*/ 4566918 w 4589174"/>
              <a:gd name="connsiteY1" fmla="*/ 570605 h 1987550"/>
              <a:gd name="connsiteX2" fmla="*/ 4589174 w 4589174"/>
              <a:gd name="connsiteY2" fmla="*/ 587891 h 1987550"/>
              <a:gd name="connsiteX3" fmla="*/ 4589174 w 4589174"/>
              <a:gd name="connsiteY3" fmla="*/ 1987550 h 1987550"/>
              <a:gd name="connsiteX4" fmla="*/ 4519414 w 4589174"/>
              <a:gd name="connsiteY4" fmla="*/ 1987550 h 1987550"/>
              <a:gd name="connsiteX5" fmla="*/ 0 w 4589174"/>
              <a:gd name="connsiteY5" fmla="*/ 1987550 h 1987550"/>
              <a:gd name="connsiteX6" fmla="*/ 2812873 w 4589174"/>
              <a:gd name="connsiteY6" fmla="*/ 0 h 19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174" h="1987550">
                <a:moveTo>
                  <a:pt x="2812873" y="0"/>
                </a:moveTo>
                <a:cubicBezTo>
                  <a:pt x="3468438" y="0"/>
                  <a:pt x="4074531" y="211686"/>
                  <a:pt x="4566918" y="570605"/>
                </a:cubicBezTo>
                <a:lnTo>
                  <a:pt x="4589174" y="587891"/>
                </a:lnTo>
                <a:lnTo>
                  <a:pt x="4589174" y="1987550"/>
                </a:lnTo>
                <a:lnTo>
                  <a:pt x="4519414" y="1987550"/>
                </a:lnTo>
                <a:cubicBezTo>
                  <a:pt x="3816070" y="1987550"/>
                  <a:pt x="2492127" y="1987550"/>
                  <a:pt x="0" y="1987550"/>
                </a:cubicBezTo>
                <a:cubicBezTo>
                  <a:pt x="411856" y="829017"/>
                  <a:pt x="1515717" y="0"/>
                  <a:pt x="28128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icture Placeholder" descr="Image Placeholder">
            <a:extLst>
              <a:ext uri="{FF2B5EF4-FFF2-40B4-BE49-F238E27FC236}">
                <a16:creationId xmlns:a16="http://schemas.microsoft.com/office/drawing/2014/main" id="{7A1AC039-17F7-4F8D-A331-A2296CF2C476}"/>
              </a:ext>
            </a:extLst>
          </p:cNvPr>
          <p:cNvSpPr>
            <a:spLocks noGrp="1"/>
          </p:cNvSpPr>
          <p:nvPr>
            <p:ph type="pic" sz="quarter" idx="12"/>
          </p:nvPr>
        </p:nvSpPr>
        <p:spPr>
          <a:xfrm>
            <a:off x="4619913" y="1"/>
            <a:ext cx="4524087" cy="4816475"/>
          </a:xfrm>
          <a:custGeom>
            <a:avLst/>
            <a:gdLst>
              <a:gd name="connsiteX0" fmla="*/ 0 w 4524087"/>
              <a:gd name="connsiteY0" fmla="*/ 0 h 4816475"/>
              <a:gd name="connsiteX1" fmla="*/ 4327061 w 4524087"/>
              <a:gd name="connsiteY1" fmla="*/ 0 h 4816475"/>
              <a:gd name="connsiteX2" fmla="*/ 4524087 w 4524087"/>
              <a:gd name="connsiteY2" fmla="*/ 0 h 4816475"/>
              <a:gd name="connsiteX3" fmla="*/ 4524087 w 4524087"/>
              <a:gd name="connsiteY3" fmla="*/ 4161913 h 4816475"/>
              <a:gd name="connsiteX4" fmla="*/ 4413240 w 4524087"/>
              <a:gd name="connsiteY4" fmla="*/ 4253049 h 4816475"/>
              <a:gd name="connsiteX5" fmla="*/ 2747947 w 4524087"/>
              <a:gd name="connsiteY5" fmla="*/ 4816475 h 4816475"/>
              <a:gd name="connsiteX6" fmla="*/ 0 w 4524087"/>
              <a:gd name="connsiteY6" fmla="*/ 2060992 h 4816475"/>
              <a:gd name="connsiteX7" fmla="*/ 0 w 4524087"/>
              <a:gd name="connsiteY7" fmla="*/ 0 h 48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087" h="4816475">
                <a:moveTo>
                  <a:pt x="0" y="0"/>
                </a:moveTo>
                <a:cubicBezTo>
                  <a:pt x="0" y="0"/>
                  <a:pt x="0" y="0"/>
                  <a:pt x="4327061" y="0"/>
                </a:cubicBezTo>
                <a:lnTo>
                  <a:pt x="4524087" y="0"/>
                </a:lnTo>
                <a:lnTo>
                  <a:pt x="4524087" y="4161913"/>
                </a:lnTo>
                <a:lnTo>
                  <a:pt x="4413240" y="4253049"/>
                </a:lnTo>
                <a:cubicBezTo>
                  <a:pt x="3951150" y="4606553"/>
                  <a:pt x="3373981" y="4816475"/>
                  <a:pt x="2747947" y="4816475"/>
                </a:cubicBezTo>
                <a:cubicBezTo>
                  <a:pt x="1230434" y="4816475"/>
                  <a:pt x="0" y="3582984"/>
                  <a:pt x="0" y="2060992"/>
                </a:cubicBezTo>
                <a:cubicBezTo>
                  <a:pt x="0" y="2060992"/>
                  <a:pt x="0" y="2060992"/>
                  <a:pt x="0" y="0"/>
                </a:cubicBezTo>
                <a:close/>
              </a:path>
            </a:pathLst>
          </a:custGeom>
          <a:solidFill>
            <a:schemeClr val="accent6">
              <a:lumMod val="90000"/>
            </a:schemeClr>
          </a:solidFill>
        </p:spPr>
        <p:txBody>
          <a:bodyPr wrap="square" lIns="144000" tIns="144000">
            <a:noAutofit/>
          </a:bodyPr>
          <a:lstStyle>
            <a:lvl1pPr>
              <a:defRPr sz="1400">
                <a:solidFill>
                  <a:schemeClr val="bg1"/>
                </a:solidFill>
              </a:defRPr>
            </a:lvl1pPr>
          </a:lstStyle>
          <a:p>
            <a:r>
              <a:rPr lang="en-US"/>
              <a:t>Click icon to add picture</a:t>
            </a:r>
            <a:endParaRPr lang="en-GB"/>
          </a:p>
        </p:txBody>
      </p:sp>
      <p:sp>
        <p:nvSpPr>
          <p:cNvPr id="12" name="Deakin Logo" descr="Deakin Logo">
            <a:extLst>
              <a:ext uri="{FF2B5EF4-FFF2-40B4-BE49-F238E27FC236}">
                <a16:creationId xmlns:a16="http://schemas.microsoft.com/office/drawing/2014/main" id="{D31CF291-50FF-465F-887E-72D82680B89F}"/>
              </a:ext>
              <a:ext uri="{C183D7F6-B498-43B3-948B-1728B52AA6E4}">
                <adec:decorative xmlns:adec="http://schemas.microsoft.com/office/drawing/2017/decorative" val="0"/>
              </a:ext>
            </a:extLst>
          </p:cNvPr>
          <p:cNvSpPr>
            <a:spLocks noGrp="1" noChangeAspect="1"/>
          </p:cNvSpPr>
          <p:nvPr>
            <p:ph type="body" sz="quarter" idx="16" hasCustomPrompt="1"/>
          </p:nvPr>
        </p:nvSpPr>
        <p:spPr>
          <a:xfrm>
            <a:off x="6486648" y="3945838"/>
            <a:ext cx="1699200" cy="1699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8" name="Footer/CRICOS">
            <a:extLst>
              <a:ext uri="{FF2B5EF4-FFF2-40B4-BE49-F238E27FC236}">
                <a16:creationId xmlns:a16="http://schemas.microsoft.com/office/drawing/2014/main" id="{9382F4FD-F26D-4EEF-AC6B-FCA4EC2B6153}"/>
              </a:ext>
            </a:extLst>
          </p:cNvPr>
          <p:cNvSpPr>
            <a:spLocks noGrp="1"/>
          </p:cNvSpPr>
          <p:nvPr>
            <p:ph type="ftr" sz="quarter" idx="2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343746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Graphic">
            <a:extLst>
              <a:ext uri="{FF2B5EF4-FFF2-40B4-BE49-F238E27FC236}">
                <a16:creationId xmlns:a16="http://schemas.microsoft.com/office/drawing/2014/main" id="{5702DF80-F860-40E4-955A-DCADE4CF282B}"/>
              </a:ext>
              <a:ext uri="{C183D7F6-B498-43B3-948B-1728B52AA6E4}">
                <adec:decorative xmlns:adec="http://schemas.microsoft.com/office/drawing/2017/decorative" val="1"/>
              </a:ext>
            </a:extLst>
          </p:cNvPr>
          <p:cNvSpPr>
            <a:spLocks/>
          </p:cNvSpPr>
          <p:nvPr userDrawn="1"/>
        </p:nvSpPr>
        <p:spPr bwMode="auto">
          <a:xfrm>
            <a:off x="504950" y="689155"/>
            <a:ext cx="5577196" cy="4713799"/>
          </a:xfrm>
          <a:custGeom>
            <a:avLst/>
            <a:gdLst>
              <a:gd name="T0" fmla="*/ 0 w 2658"/>
              <a:gd name="T1" fmla="*/ 2246 h 2246"/>
              <a:gd name="T2" fmla="*/ 1536 w 2658"/>
              <a:gd name="T3" fmla="*/ 2246 h 2246"/>
              <a:gd name="T4" fmla="*/ 2658 w 2658"/>
              <a:gd name="T5" fmla="*/ 1123 h 2246"/>
              <a:gd name="T6" fmla="*/ 1536 w 2658"/>
              <a:gd name="T7" fmla="*/ 0 h 2246"/>
              <a:gd name="T8" fmla="*/ 0 w 2658"/>
              <a:gd name="T9" fmla="*/ 0 h 2246"/>
              <a:gd name="T10" fmla="*/ 0 w 2658"/>
              <a:gd name="T11" fmla="*/ 2246 h 2246"/>
            </a:gdLst>
            <a:ahLst/>
            <a:cxnLst>
              <a:cxn ang="0">
                <a:pos x="T0" y="T1"/>
              </a:cxn>
              <a:cxn ang="0">
                <a:pos x="T2" y="T3"/>
              </a:cxn>
              <a:cxn ang="0">
                <a:pos x="T4" y="T5"/>
              </a:cxn>
              <a:cxn ang="0">
                <a:pos x="T6" y="T7"/>
              </a:cxn>
              <a:cxn ang="0">
                <a:pos x="T8" y="T9"/>
              </a:cxn>
              <a:cxn ang="0">
                <a:pos x="T10" y="T11"/>
              </a:cxn>
            </a:cxnLst>
            <a:rect l="0" t="0" r="r" b="b"/>
            <a:pathLst>
              <a:path w="2658" h="2246">
                <a:moveTo>
                  <a:pt x="0" y="2246"/>
                </a:moveTo>
                <a:cubicBezTo>
                  <a:pt x="1536" y="2246"/>
                  <a:pt x="1536" y="2246"/>
                  <a:pt x="1536" y="2246"/>
                </a:cubicBezTo>
                <a:cubicBezTo>
                  <a:pt x="2155" y="2246"/>
                  <a:pt x="2658" y="1744"/>
                  <a:pt x="2658" y="1123"/>
                </a:cubicBezTo>
                <a:cubicBezTo>
                  <a:pt x="2658" y="503"/>
                  <a:pt x="2156" y="0"/>
                  <a:pt x="1536" y="0"/>
                </a:cubicBezTo>
                <a:cubicBezTo>
                  <a:pt x="0" y="0"/>
                  <a:pt x="0" y="0"/>
                  <a:pt x="0" y="0"/>
                </a:cubicBezTo>
                <a:lnTo>
                  <a:pt x="0" y="22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itle"/>
          <p:cNvSpPr>
            <a:spLocks noGrp="1"/>
          </p:cNvSpPr>
          <p:nvPr>
            <p:ph type="ctrTitle" hasCustomPrompt="1"/>
          </p:nvPr>
        </p:nvSpPr>
        <p:spPr>
          <a:xfrm>
            <a:off x="1159814" y="1326018"/>
            <a:ext cx="3564000" cy="1440000"/>
          </a:xfrm>
        </p:spPr>
        <p:txBody>
          <a:bodyPr anchor="b"/>
          <a:lstStyle>
            <a:lvl1pPr algn="l">
              <a:lnSpc>
                <a:spcPct val="100000"/>
              </a:lnSpc>
              <a:defRPr sz="28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159814" y="3393287"/>
            <a:ext cx="3563999" cy="1516079"/>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1" name="Deakin Logo" descr="Deakin Logo">
            <a:extLst>
              <a:ext uri="{FF2B5EF4-FFF2-40B4-BE49-F238E27FC236}">
                <a16:creationId xmlns:a16="http://schemas.microsoft.com/office/drawing/2014/main" id="{A78A5C2D-8C1E-4199-A24F-45AA2A6972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23040" y="3645231"/>
            <a:ext cx="1266000" cy="1264135"/>
          </a:xfrm>
          <a:prstGeom prst="rect">
            <a:avLst/>
          </a:prstGeom>
        </p:spPr>
      </p:pic>
      <p:sp>
        <p:nvSpPr>
          <p:cNvPr id="8" name="Footer/CRICOS">
            <a:extLst>
              <a:ext uri="{FF2B5EF4-FFF2-40B4-BE49-F238E27FC236}">
                <a16:creationId xmlns:a16="http://schemas.microsoft.com/office/drawing/2014/main" id="{A7EC68DA-FBB0-4AAA-ABAC-746F7508E99A}"/>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506215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773301" y="1293486"/>
            <a:ext cx="3969000" cy="2016000"/>
          </a:xfrm>
        </p:spPr>
        <p:txBody>
          <a:bodyPr anchor="t"/>
          <a:lstStyle>
            <a:lvl1pPr marL="432000" indent="-432000" algn="l">
              <a:lnSpc>
                <a:spcPct val="100000"/>
              </a:lnSpc>
              <a:buClr>
                <a:schemeClr val="bg1"/>
              </a:buClr>
              <a:buSzPct val="80000"/>
              <a:buFont typeface="Wingdings 3" panose="05040102010807070707" pitchFamily="18" charset="2"/>
              <a:buChar char=""/>
              <a:defRPr sz="4000" b="0">
                <a:solidFill>
                  <a:schemeClr val="bg2"/>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110072" y="3614630"/>
            <a:ext cx="3632229" cy="1404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21" name="Graphic">
            <a:extLst>
              <a:ext uri="{FF2B5EF4-FFF2-40B4-BE49-F238E27FC236}">
                <a16:creationId xmlns:a16="http://schemas.microsoft.com/office/drawing/2014/main" id="{3116FA27-F427-43C1-B6F5-28E0D84412D1}"/>
              </a:ext>
              <a:ext uri="{C183D7F6-B498-43B3-948B-1728B52AA6E4}">
                <adec:decorative xmlns:adec="http://schemas.microsoft.com/office/drawing/2017/decorative" val="1"/>
              </a:ext>
            </a:extLst>
          </p:cNvPr>
          <p:cNvGrpSpPr/>
          <p:nvPr/>
        </p:nvGrpSpPr>
        <p:grpSpPr>
          <a:xfrm>
            <a:off x="0" y="366473"/>
            <a:ext cx="9144000" cy="6514973"/>
            <a:chOff x="543963" y="402919"/>
            <a:chExt cx="8056072" cy="5739839"/>
          </a:xfrm>
        </p:grpSpPr>
        <p:sp>
          <p:nvSpPr>
            <p:cNvPr id="22" name="Freeform: Shape 21">
              <a:extLst>
                <a:ext uri="{FF2B5EF4-FFF2-40B4-BE49-F238E27FC236}">
                  <a16:creationId xmlns:a16="http://schemas.microsoft.com/office/drawing/2014/main" id="{9C40FB57-E865-4B05-802F-C019945DC413}"/>
                </a:ext>
              </a:extLst>
            </p:cNvPr>
            <p:cNvSpPr/>
            <p:nvPr/>
          </p:nvSpPr>
          <p:spPr>
            <a:xfrm>
              <a:off x="4990914" y="3434239"/>
              <a:ext cx="3609120" cy="2708518"/>
            </a:xfrm>
            <a:custGeom>
              <a:avLst/>
              <a:gdLst>
                <a:gd name="connsiteX0" fmla="*/ 3609120 w 3609120"/>
                <a:gd name="connsiteY0" fmla="*/ 195919 h 2708518"/>
                <a:gd name="connsiteX1" fmla="*/ 2614643 w 3609120"/>
                <a:gd name="connsiteY1" fmla="*/ 0 h 2708518"/>
                <a:gd name="connsiteX2" fmla="*/ 0 w 3609120"/>
                <a:gd name="connsiteY2" fmla="*/ 2614643 h 2708518"/>
                <a:gd name="connsiteX3" fmla="*/ 1902 w 3609120"/>
                <a:gd name="connsiteY3" fmla="*/ 2708518 h 2708518"/>
                <a:gd name="connsiteX4" fmla="*/ 3609120 w 3609120"/>
                <a:gd name="connsiteY4" fmla="*/ 2708518 h 2708518"/>
                <a:gd name="connsiteX5" fmla="*/ 3609120 w 3609120"/>
                <a:gd name="connsiteY5" fmla="*/ 195919 h 270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9120" h="2708518">
                  <a:moveTo>
                    <a:pt x="3609120" y="195919"/>
                  </a:moveTo>
                  <a:cubicBezTo>
                    <a:pt x="3302542" y="69707"/>
                    <a:pt x="2966761" y="0"/>
                    <a:pt x="2614643" y="0"/>
                  </a:cubicBezTo>
                  <a:cubicBezTo>
                    <a:pt x="1170592" y="0"/>
                    <a:pt x="0" y="1170592"/>
                    <a:pt x="0" y="2614643"/>
                  </a:cubicBezTo>
                  <a:cubicBezTo>
                    <a:pt x="0" y="2646084"/>
                    <a:pt x="783" y="2677301"/>
                    <a:pt x="1902" y="2708518"/>
                  </a:cubicBezTo>
                  <a:lnTo>
                    <a:pt x="3609120" y="2708518"/>
                  </a:lnTo>
                  <a:lnTo>
                    <a:pt x="3609120" y="195919"/>
                  </a:lnTo>
                  <a:close/>
                </a:path>
              </a:pathLst>
            </a:custGeom>
            <a:solidFill>
              <a:schemeClr val="accent1"/>
            </a:solidFill>
            <a:ln w="1117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12611F87-F5C2-4685-B6C7-4E263694B54A}"/>
                </a:ext>
              </a:extLst>
            </p:cNvPr>
            <p:cNvSpPr/>
            <p:nvPr/>
          </p:nvSpPr>
          <p:spPr>
            <a:xfrm>
              <a:off x="543963" y="402919"/>
              <a:ext cx="5588116" cy="4376013"/>
            </a:xfrm>
            <a:custGeom>
              <a:avLst/>
              <a:gdLst>
                <a:gd name="connsiteX0" fmla="*/ 5588117 w 5588116"/>
                <a:gd name="connsiteY0" fmla="*/ 2188454 h 4376013"/>
                <a:gd name="connsiteX1" fmla="*/ 4947547 w 5588116"/>
                <a:gd name="connsiteY1" fmla="*/ 640905 h 4376013"/>
                <a:gd name="connsiteX2" fmla="*/ 3400558 w 5588116"/>
                <a:gd name="connsiteY2" fmla="*/ 0 h 4376013"/>
                <a:gd name="connsiteX3" fmla="*/ 0 w 5588116"/>
                <a:gd name="connsiteY3" fmla="*/ 0 h 4376013"/>
                <a:gd name="connsiteX4" fmla="*/ 0 w 5588116"/>
                <a:gd name="connsiteY4" fmla="*/ 44756 h 4376013"/>
                <a:gd name="connsiteX5" fmla="*/ 3400558 w 5588116"/>
                <a:gd name="connsiteY5" fmla="*/ 44756 h 4376013"/>
                <a:gd name="connsiteX6" fmla="*/ 5543361 w 5588116"/>
                <a:gd name="connsiteY6" fmla="*/ 2188454 h 4376013"/>
                <a:gd name="connsiteX7" fmla="*/ 3400558 w 5588116"/>
                <a:gd name="connsiteY7" fmla="*/ 4331258 h 4376013"/>
                <a:gd name="connsiteX8" fmla="*/ 0 w 5588116"/>
                <a:gd name="connsiteY8" fmla="*/ 4331258 h 4376013"/>
                <a:gd name="connsiteX9" fmla="*/ 0 w 5588116"/>
                <a:gd name="connsiteY9" fmla="*/ 4376014 h 4376013"/>
                <a:gd name="connsiteX10" fmla="*/ 3400558 w 5588116"/>
                <a:gd name="connsiteY10" fmla="*/ 4376014 h 4376013"/>
                <a:gd name="connsiteX11" fmla="*/ 5588117 w 5588116"/>
                <a:gd name="connsiteY11" fmla="*/ 2188454 h 43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8116" h="4376013">
                  <a:moveTo>
                    <a:pt x="5588117" y="2188454"/>
                  </a:moveTo>
                  <a:cubicBezTo>
                    <a:pt x="5588117" y="1603830"/>
                    <a:pt x="5360645" y="1054227"/>
                    <a:pt x="4947547" y="640905"/>
                  </a:cubicBezTo>
                  <a:cubicBezTo>
                    <a:pt x="4534450" y="227584"/>
                    <a:pt x="3985070" y="0"/>
                    <a:pt x="3400558" y="0"/>
                  </a:cubicBezTo>
                  <a:lnTo>
                    <a:pt x="0" y="0"/>
                  </a:lnTo>
                  <a:lnTo>
                    <a:pt x="0" y="44756"/>
                  </a:lnTo>
                  <a:lnTo>
                    <a:pt x="3400558" y="44756"/>
                  </a:lnTo>
                  <a:cubicBezTo>
                    <a:pt x="4582115" y="44756"/>
                    <a:pt x="5543361" y="1006449"/>
                    <a:pt x="5543361" y="2188454"/>
                  </a:cubicBezTo>
                  <a:cubicBezTo>
                    <a:pt x="5543361" y="3370012"/>
                    <a:pt x="4582115" y="4331258"/>
                    <a:pt x="3400558" y="4331258"/>
                  </a:cubicBezTo>
                  <a:lnTo>
                    <a:pt x="0" y="4331258"/>
                  </a:lnTo>
                  <a:lnTo>
                    <a:pt x="0" y="4376014"/>
                  </a:lnTo>
                  <a:lnTo>
                    <a:pt x="3400558" y="4376014"/>
                  </a:lnTo>
                  <a:cubicBezTo>
                    <a:pt x="4606843" y="4376014"/>
                    <a:pt x="5588117" y="3394627"/>
                    <a:pt x="5588117" y="2188454"/>
                  </a:cubicBezTo>
                  <a:close/>
                </a:path>
              </a:pathLst>
            </a:custGeom>
            <a:solidFill>
              <a:schemeClr val="accent5"/>
            </a:solidFill>
            <a:ln w="11179" cap="flat">
              <a:noFill/>
              <a:prstDash val="solid"/>
              <a:miter/>
            </a:ln>
          </p:spPr>
          <p:txBody>
            <a:bodyPr rtlCol="0" anchor="ctr"/>
            <a:lstStyle/>
            <a:p>
              <a:endParaRPr lang="en-AU"/>
            </a:p>
          </p:txBody>
        </p:sp>
      </p:grpSp>
      <p:pic>
        <p:nvPicPr>
          <p:cNvPr id="19" name="Deakin Logo" descr="Deakin Logo">
            <a:extLst>
              <a:ext uri="{FF2B5EF4-FFF2-40B4-BE49-F238E27FC236}">
                <a16:creationId xmlns:a16="http://schemas.microsoft.com/office/drawing/2014/main" id="{B7DE9318-CAC3-4804-8BE9-951908C80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0764" y="3942230"/>
            <a:ext cx="1266000" cy="1264135"/>
          </a:xfrm>
          <a:prstGeom prst="rect">
            <a:avLst/>
          </a:prstGeom>
        </p:spPr>
      </p:pic>
      <p:sp>
        <p:nvSpPr>
          <p:cNvPr id="7" name="Footer/CRICOS">
            <a:extLst>
              <a:ext uri="{FF2B5EF4-FFF2-40B4-BE49-F238E27FC236}">
                <a16:creationId xmlns:a16="http://schemas.microsoft.com/office/drawing/2014/main" id="{503C0357-7701-438B-B337-77AE6DED2CF1}"/>
              </a:ext>
            </a:extLst>
          </p:cNvPr>
          <p:cNvSpPr>
            <a:spLocks noGrp="1"/>
          </p:cNvSpPr>
          <p:nvPr>
            <p:ph type="ftr" sz="quarter" idx="11"/>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605768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D">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ctrTitle" hasCustomPrompt="1"/>
          </p:nvPr>
        </p:nvSpPr>
        <p:spPr>
          <a:xfrm>
            <a:off x="4305171" y="980331"/>
            <a:ext cx="3969000" cy="2016000"/>
          </a:xfrm>
        </p:spPr>
        <p:txBody>
          <a:bodyPr anchor="b"/>
          <a:lstStyle>
            <a:lvl1pPr marL="432000" indent="-432000" algn="l">
              <a:lnSpc>
                <a:spcPct val="100000"/>
              </a:lnSpc>
              <a:buClr>
                <a:schemeClr val="accent5"/>
              </a:buClr>
              <a:buSzPct val="75000"/>
              <a:buFont typeface="Wingdings 3" panose="05040102010807070707" pitchFamily="18" charset="2"/>
              <a:buChar char=""/>
              <a:defRPr sz="42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4724400" y="3240515"/>
            <a:ext cx="3549771" cy="72000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7" name="Graphic">
            <a:extLst>
              <a:ext uri="{FF2B5EF4-FFF2-40B4-BE49-F238E27FC236}">
                <a16:creationId xmlns:a16="http://schemas.microsoft.com/office/drawing/2014/main" id="{96F3E050-641C-4FFC-98D6-532012E01E71}"/>
              </a:ext>
              <a:ext uri="{C183D7F6-B498-43B3-948B-1728B52AA6E4}">
                <adec:decorative xmlns:adec="http://schemas.microsoft.com/office/drawing/2017/decorative" val="1"/>
              </a:ext>
            </a:extLst>
          </p:cNvPr>
          <p:cNvGrpSpPr>
            <a:grpSpLocks noChangeAspect="1"/>
          </p:cNvGrpSpPr>
          <p:nvPr userDrawn="1"/>
        </p:nvGrpSpPr>
        <p:grpSpPr bwMode="auto">
          <a:xfrm>
            <a:off x="0" y="3175"/>
            <a:ext cx="3895725" cy="6854825"/>
            <a:chOff x="1655" y="2"/>
            <a:chExt cx="2454" cy="4318"/>
          </a:xfrm>
        </p:grpSpPr>
        <p:sp>
          <p:nvSpPr>
            <p:cNvPr id="11" name="Freeform 5">
              <a:extLst>
                <a:ext uri="{FF2B5EF4-FFF2-40B4-BE49-F238E27FC236}">
                  <a16:creationId xmlns:a16="http://schemas.microsoft.com/office/drawing/2014/main" id="{73BF9FEC-C7A6-4E11-B0E7-C99A2CEB9FB1}"/>
                </a:ext>
              </a:extLst>
            </p:cNvPr>
            <p:cNvSpPr>
              <a:spLocks/>
            </p:cNvSpPr>
            <p:nvPr userDrawn="1"/>
          </p:nvSpPr>
          <p:spPr bwMode="auto">
            <a:xfrm>
              <a:off x="1655" y="2"/>
              <a:ext cx="2454" cy="2928"/>
            </a:xfrm>
            <a:custGeom>
              <a:avLst/>
              <a:gdLst>
                <a:gd name="T0" fmla="*/ 596 w 1224"/>
                <a:gd name="T1" fmla="*/ 1462 h 1462"/>
                <a:gd name="T2" fmla="*/ 1224 w 1224"/>
                <a:gd name="T3" fmla="*/ 834 h 1462"/>
                <a:gd name="T4" fmla="*/ 1224 w 1224"/>
                <a:gd name="T5" fmla="*/ 0 h 1462"/>
                <a:gd name="T6" fmla="*/ 0 w 1224"/>
                <a:gd name="T7" fmla="*/ 0 h 1462"/>
                <a:gd name="T8" fmla="*/ 0 w 1224"/>
                <a:gd name="T9" fmla="*/ 1033 h 1462"/>
                <a:gd name="T10" fmla="*/ 596 w 1224"/>
                <a:gd name="T11" fmla="*/ 1462 h 1462"/>
              </a:gdLst>
              <a:ahLst/>
              <a:cxnLst>
                <a:cxn ang="0">
                  <a:pos x="T0" y="T1"/>
                </a:cxn>
                <a:cxn ang="0">
                  <a:pos x="T2" y="T3"/>
                </a:cxn>
                <a:cxn ang="0">
                  <a:pos x="T4" y="T5"/>
                </a:cxn>
                <a:cxn ang="0">
                  <a:pos x="T6" y="T7"/>
                </a:cxn>
                <a:cxn ang="0">
                  <a:pos x="T8" y="T9"/>
                </a:cxn>
                <a:cxn ang="0">
                  <a:pos x="T10" y="T11"/>
                </a:cxn>
              </a:cxnLst>
              <a:rect l="0" t="0" r="r" b="b"/>
              <a:pathLst>
                <a:path w="1224" h="1462">
                  <a:moveTo>
                    <a:pt x="596" y="1462"/>
                  </a:moveTo>
                  <a:cubicBezTo>
                    <a:pt x="943" y="1462"/>
                    <a:pt x="1224" y="1181"/>
                    <a:pt x="1224" y="834"/>
                  </a:cubicBezTo>
                  <a:cubicBezTo>
                    <a:pt x="1224" y="0"/>
                    <a:pt x="1224" y="0"/>
                    <a:pt x="1224" y="0"/>
                  </a:cubicBezTo>
                  <a:cubicBezTo>
                    <a:pt x="0" y="0"/>
                    <a:pt x="0" y="0"/>
                    <a:pt x="0" y="0"/>
                  </a:cubicBezTo>
                  <a:cubicBezTo>
                    <a:pt x="0" y="1033"/>
                    <a:pt x="0" y="1033"/>
                    <a:pt x="0" y="1033"/>
                  </a:cubicBezTo>
                  <a:cubicBezTo>
                    <a:pt x="83" y="1282"/>
                    <a:pt x="319" y="1462"/>
                    <a:pt x="596" y="1462"/>
                  </a:cubicBezTo>
                  <a:close/>
                </a:path>
              </a:pathLst>
            </a:custGeom>
            <a:solidFill>
              <a:srgbClr val="37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6">
              <a:extLst>
                <a:ext uri="{FF2B5EF4-FFF2-40B4-BE49-F238E27FC236}">
                  <a16:creationId xmlns:a16="http://schemas.microsoft.com/office/drawing/2014/main" id="{204A0FDF-A6AA-4F08-B44C-184E78BC942D}"/>
                </a:ext>
              </a:extLst>
            </p:cNvPr>
            <p:cNvSpPr>
              <a:spLocks/>
            </p:cNvSpPr>
            <p:nvPr userDrawn="1"/>
          </p:nvSpPr>
          <p:spPr bwMode="auto">
            <a:xfrm>
              <a:off x="1655" y="3046"/>
              <a:ext cx="2454" cy="1274"/>
            </a:xfrm>
            <a:custGeom>
              <a:avLst/>
              <a:gdLst>
                <a:gd name="T0" fmla="*/ 1224 w 1224"/>
                <a:gd name="T1" fmla="*/ 636 h 636"/>
                <a:gd name="T2" fmla="*/ 1224 w 1224"/>
                <a:gd name="T3" fmla="*/ 628 h 636"/>
                <a:gd name="T4" fmla="*/ 596 w 1224"/>
                <a:gd name="T5" fmla="*/ 0 h 636"/>
                <a:gd name="T6" fmla="*/ 0 w 1224"/>
                <a:gd name="T7" fmla="*/ 429 h 636"/>
                <a:gd name="T8" fmla="*/ 0 w 1224"/>
                <a:gd name="T9" fmla="*/ 636 h 636"/>
                <a:gd name="T10" fmla="*/ 1224 w 1224"/>
                <a:gd name="T11" fmla="*/ 636 h 636"/>
              </a:gdLst>
              <a:ahLst/>
              <a:cxnLst>
                <a:cxn ang="0">
                  <a:pos x="T0" y="T1"/>
                </a:cxn>
                <a:cxn ang="0">
                  <a:pos x="T2" y="T3"/>
                </a:cxn>
                <a:cxn ang="0">
                  <a:pos x="T4" y="T5"/>
                </a:cxn>
                <a:cxn ang="0">
                  <a:pos x="T6" y="T7"/>
                </a:cxn>
                <a:cxn ang="0">
                  <a:pos x="T8" y="T9"/>
                </a:cxn>
                <a:cxn ang="0">
                  <a:pos x="T10" y="T11"/>
                </a:cxn>
              </a:cxnLst>
              <a:rect l="0" t="0" r="r" b="b"/>
              <a:pathLst>
                <a:path w="1224" h="636">
                  <a:moveTo>
                    <a:pt x="1224" y="636"/>
                  </a:moveTo>
                  <a:cubicBezTo>
                    <a:pt x="1224" y="628"/>
                    <a:pt x="1224" y="628"/>
                    <a:pt x="1224" y="628"/>
                  </a:cubicBezTo>
                  <a:cubicBezTo>
                    <a:pt x="1224" y="281"/>
                    <a:pt x="943" y="0"/>
                    <a:pt x="596" y="0"/>
                  </a:cubicBezTo>
                  <a:cubicBezTo>
                    <a:pt x="319" y="0"/>
                    <a:pt x="83" y="180"/>
                    <a:pt x="0" y="429"/>
                  </a:cubicBezTo>
                  <a:cubicBezTo>
                    <a:pt x="0" y="636"/>
                    <a:pt x="0" y="636"/>
                    <a:pt x="0" y="636"/>
                  </a:cubicBezTo>
                  <a:lnTo>
                    <a:pt x="1224" y="6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9" name="Deakin Logo" descr="Deakin Logo">
            <a:extLst>
              <a:ext uri="{FF2B5EF4-FFF2-40B4-BE49-F238E27FC236}">
                <a16:creationId xmlns:a16="http://schemas.microsoft.com/office/drawing/2014/main" id="{EEC218FF-3CD9-437B-8E52-5C89C6D401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5034" y="4183070"/>
            <a:ext cx="1264966" cy="1263102"/>
          </a:xfrm>
          <a:prstGeom prst="rect">
            <a:avLst/>
          </a:prstGeom>
        </p:spPr>
      </p:pic>
      <p:sp>
        <p:nvSpPr>
          <p:cNvPr id="10" name="Footer/CRICOS">
            <a:extLst>
              <a:ext uri="{FF2B5EF4-FFF2-40B4-BE49-F238E27FC236}">
                <a16:creationId xmlns:a16="http://schemas.microsoft.com/office/drawing/2014/main" id="{9D85B157-4252-4417-BAA7-C925512D7784}"/>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tx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424454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Title">
            <a:extLst>
              <a:ext uri="{FF2B5EF4-FFF2-40B4-BE49-F238E27FC236}">
                <a16:creationId xmlns:a16="http://schemas.microsoft.com/office/drawing/2014/main" id="{2155DF52-921F-492D-BE44-55BDF74423F8}"/>
              </a:ext>
            </a:extLst>
          </p:cNvPr>
          <p:cNvSpPr>
            <a:spLocks noGrp="1"/>
          </p:cNvSpPr>
          <p:nvPr>
            <p:ph type="ctrTitle" hasCustomPrompt="1"/>
          </p:nvPr>
        </p:nvSpPr>
        <p:spPr>
          <a:xfrm>
            <a:off x="4305171" y="980331"/>
            <a:ext cx="3969000" cy="2016000"/>
          </a:xfrm>
        </p:spPr>
        <p:txBody>
          <a:bodyPr anchor="b"/>
          <a:lstStyle>
            <a:lvl1pPr marL="432000" indent="-432000" algn="l">
              <a:lnSpc>
                <a:spcPct val="100000"/>
              </a:lnSpc>
              <a:buClr>
                <a:schemeClr val="bg2"/>
              </a:buClr>
              <a:buSzPct val="75000"/>
              <a:buFont typeface="Wingdings 3" panose="05040102010807070707" pitchFamily="18" charset="2"/>
              <a:buChar char=""/>
              <a:defRPr sz="4200" b="0">
                <a:solidFill>
                  <a:schemeClr val="bg1"/>
                </a:solidFill>
              </a:defRPr>
            </a:lvl1pPr>
          </a:lstStyle>
          <a:p>
            <a:r>
              <a:rPr lang="en-US" dirty="0"/>
              <a:t>Click to add title</a:t>
            </a:r>
            <a:endParaRPr lang="en-GB" dirty="0"/>
          </a:p>
        </p:txBody>
      </p:sp>
      <p:sp>
        <p:nvSpPr>
          <p:cNvPr id="21" name="Subtitle">
            <a:extLst>
              <a:ext uri="{FF2B5EF4-FFF2-40B4-BE49-F238E27FC236}">
                <a16:creationId xmlns:a16="http://schemas.microsoft.com/office/drawing/2014/main" id="{4B0FA55D-9913-4FCC-8158-4CD289112102}"/>
              </a:ext>
            </a:extLst>
          </p:cNvPr>
          <p:cNvSpPr>
            <a:spLocks noGrp="1"/>
          </p:cNvSpPr>
          <p:nvPr>
            <p:ph type="subTitle" idx="1" hasCustomPrompt="1"/>
          </p:nvPr>
        </p:nvSpPr>
        <p:spPr>
          <a:xfrm>
            <a:off x="4724400" y="3240515"/>
            <a:ext cx="3549771" cy="72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11" name="Graphic">
            <a:extLst>
              <a:ext uri="{FF2B5EF4-FFF2-40B4-BE49-F238E27FC236}">
                <a16:creationId xmlns:a16="http://schemas.microsoft.com/office/drawing/2014/main" id="{2CE0BC5C-13E6-48AB-BFB6-1EC482FE5A26}"/>
              </a:ext>
              <a:ext uri="{C183D7F6-B498-43B3-948B-1728B52AA6E4}">
                <adec:decorative xmlns:adec="http://schemas.microsoft.com/office/drawing/2017/decorative" val="1"/>
              </a:ext>
            </a:extLst>
          </p:cNvPr>
          <p:cNvGrpSpPr>
            <a:grpSpLocks noChangeAspect="1"/>
          </p:cNvGrpSpPr>
          <p:nvPr userDrawn="1"/>
        </p:nvGrpSpPr>
        <p:grpSpPr bwMode="auto">
          <a:xfrm>
            <a:off x="0" y="3175"/>
            <a:ext cx="3895725" cy="6854825"/>
            <a:chOff x="1655" y="2"/>
            <a:chExt cx="2454" cy="4318"/>
          </a:xfrm>
        </p:grpSpPr>
        <p:sp>
          <p:nvSpPr>
            <p:cNvPr id="14" name="Freeform 5">
              <a:extLst>
                <a:ext uri="{FF2B5EF4-FFF2-40B4-BE49-F238E27FC236}">
                  <a16:creationId xmlns:a16="http://schemas.microsoft.com/office/drawing/2014/main" id="{0E79274D-9491-4380-9981-37986E9EAD0B}"/>
                </a:ext>
              </a:extLst>
            </p:cNvPr>
            <p:cNvSpPr>
              <a:spLocks/>
            </p:cNvSpPr>
            <p:nvPr userDrawn="1"/>
          </p:nvSpPr>
          <p:spPr bwMode="auto">
            <a:xfrm>
              <a:off x="1655" y="2"/>
              <a:ext cx="2454" cy="2928"/>
            </a:xfrm>
            <a:custGeom>
              <a:avLst/>
              <a:gdLst>
                <a:gd name="T0" fmla="*/ 596 w 1224"/>
                <a:gd name="T1" fmla="*/ 1462 h 1462"/>
                <a:gd name="T2" fmla="*/ 1224 w 1224"/>
                <a:gd name="T3" fmla="*/ 834 h 1462"/>
                <a:gd name="T4" fmla="*/ 1224 w 1224"/>
                <a:gd name="T5" fmla="*/ 0 h 1462"/>
                <a:gd name="T6" fmla="*/ 0 w 1224"/>
                <a:gd name="T7" fmla="*/ 0 h 1462"/>
                <a:gd name="T8" fmla="*/ 0 w 1224"/>
                <a:gd name="T9" fmla="*/ 1033 h 1462"/>
                <a:gd name="T10" fmla="*/ 596 w 1224"/>
                <a:gd name="T11" fmla="*/ 1462 h 1462"/>
              </a:gdLst>
              <a:ahLst/>
              <a:cxnLst>
                <a:cxn ang="0">
                  <a:pos x="T0" y="T1"/>
                </a:cxn>
                <a:cxn ang="0">
                  <a:pos x="T2" y="T3"/>
                </a:cxn>
                <a:cxn ang="0">
                  <a:pos x="T4" y="T5"/>
                </a:cxn>
                <a:cxn ang="0">
                  <a:pos x="T6" y="T7"/>
                </a:cxn>
                <a:cxn ang="0">
                  <a:pos x="T8" y="T9"/>
                </a:cxn>
                <a:cxn ang="0">
                  <a:pos x="T10" y="T11"/>
                </a:cxn>
              </a:cxnLst>
              <a:rect l="0" t="0" r="r" b="b"/>
              <a:pathLst>
                <a:path w="1224" h="1462">
                  <a:moveTo>
                    <a:pt x="596" y="1462"/>
                  </a:moveTo>
                  <a:cubicBezTo>
                    <a:pt x="943" y="1462"/>
                    <a:pt x="1224" y="1181"/>
                    <a:pt x="1224" y="834"/>
                  </a:cubicBezTo>
                  <a:cubicBezTo>
                    <a:pt x="1224" y="0"/>
                    <a:pt x="1224" y="0"/>
                    <a:pt x="1224" y="0"/>
                  </a:cubicBezTo>
                  <a:cubicBezTo>
                    <a:pt x="0" y="0"/>
                    <a:pt x="0" y="0"/>
                    <a:pt x="0" y="0"/>
                  </a:cubicBezTo>
                  <a:cubicBezTo>
                    <a:pt x="0" y="1033"/>
                    <a:pt x="0" y="1033"/>
                    <a:pt x="0" y="1033"/>
                  </a:cubicBezTo>
                  <a:cubicBezTo>
                    <a:pt x="83" y="1282"/>
                    <a:pt x="319" y="1462"/>
                    <a:pt x="596" y="146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6">
              <a:extLst>
                <a:ext uri="{FF2B5EF4-FFF2-40B4-BE49-F238E27FC236}">
                  <a16:creationId xmlns:a16="http://schemas.microsoft.com/office/drawing/2014/main" id="{66E33D99-6AB0-4FAC-B87A-B2D2408C88E6}"/>
                </a:ext>
              </a:extLst>
            </p:cNvPr>
            <p:cNvSpPr>
              <a:spLocks/>
            </p:cNvSpPr>
            <p:nvPr userDrawn="1"/>
          </p:nvSpPr>
          <p:spPr bwMode="auto">
            <a:xfrm>
              <a:off x="1655" y="3046"/>
              <a:ext cx="2454" cy="1274"/>
            </a:xfrm>
            <a:custGeom>
              <a:avLst/>
              <a:gdLst>
                <a:gd name="T0" fmla="*/ 1224 w 1224"/>
                <a:gd name="T1" fmla="*/ 636 h 636"/>
                <a:gd name="T2" fmla="*/ 1224 w 1224"/>
                <a:gd name="T3" fmla="*/ 628 h 636"/>
                <a:gd name="T4" fmla="*/ 596 w 1224"/>
                <a:gd name="T5" fmla="*/ 0 h 636"/>
                <a:gd name="T6" fmla="*/ 0 w 1224"/>
                <a:gd name="T7" fmla="*/ 429 h 636"/>
                <a:gd name="T8" fmla="*/ 0 w 1224"/>
                <a:gd name="T9" fmla="*/ 636 h 636"/>
                <a:gd name="T10" fmla="*/ 1224 w 1224"/>
                <a:gd name="T11" fmla="*/ 636 h 636"/>
              </a:gdLst>
              <a:ahLst/>
              <a:cxnLst>
                <a:cxn ang="0">
                  <a:pos x="T0" y="T1"/>
                </a:cxn>
                <a:cxn ang="0">
                  <a:pos x="T2" y="T3"/>
                </a:cxn>
                <a:cxn ang="0">
                  <a:pos x="T4" y="T5"/>
                </a:cxn>
                <a:cxn ang="0">
                  <a:pos x="T6" y="T7"/>
                </a:cxn>
                <a:cxn ang="0">
                  <a:pos x="T8" y="T9"/>
                </a:cxn>
                <a:cxn ang="0">
                  <a:pos x="T10" y="T11"/>
                </a:cxn>
              </a:cxnLst>
              <a:rect l="0" t="0" r="r" b="b"/>
              <a:pathLst>
                <a:path w="1224" h="636">
                  <a:moveTo>
                    <a:pt x="1224" y="636"/>
                  </a:moveTo>
                  <a:cubicBezTo>
                    <a:pt x="1224" y="628"/>
                    <a:pt x="1224" y="628"/>
                    <a:pt x="1224" y="628"/>
                  </a:cubicBezTo>
                  <a:cubicBezTo>
                    <a:pt x="1224" y="281"/>
                    <a:pt x="943" y="0"/>
                    <a:pt x="596" y="0"/>
                  </a:cubicBezTo>
                  <a:cubicBezTo>
                    <a:pt x="319" y="0"/>
                    <a:pt x="83" y="180"/>
                    <a:pt x="0" y="429"/>
                  </a:cubicBezTo>
                  <a:cubicBezTo>
                    <a:pt x="0" y="636"/>
                    <a:pt x="0" y="636"/>
                    <a:pt x="0" y="636"/>
                  </a:cubicBezTo>
                  <a:lnTo>
                    <a:pt x="1224" y="63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6" name="Deakin Logo" descr="Deakin Logo">
            <a:extLst>
              <a:ext uri="{FF2B5EF4-FFF2-40B4-BE49-F238E27FC236}">
                <a16:creationId xmlns:a16="http://schemas.microsoft.com/office/drawing/2014/main" id="{D6963B86-AE6D-43C8-A105-D3C6EF54D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5034" y="4183070"/>
            <a:ext cx="1264966" cy="1263102"/>
          </a:xfrm>
          <a:prstGeom prst="rect">
            <a:avLst/>
          </a:prstGeom>
        </p:spPr>
      </p:pic>
      <p:sp>
        <p:nvSpPr>
          <p:cNvPr id="10" name="Footer/CRICOS">
            <a:extLst>
              <a:ext uri="{FF2B5EF4-FFF2-40B4-BE49-F238E27FC236}">
                <a16:creationId xmlns:a16="http://schemas.microsoft.com/office/drawing/2014/main" id="{F8DE3B7A-A5C5-4CF9-8D01-B802B4A97DC9}"/>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2114868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F">
    <p:spTree>
      <p:nvGrpSpPr>
        <p:cNvPr id="1" name=""/>
        <p:cNvGrpSpPr/>
        <p:nvPr/>
      </p:nvGrpSpPr>
      <p:grpSpPr>
        <a:xfrm>
          <a:off x="0" y="0"/>
          <a:ext cx="0" cy="0"/>
          <a:chOff x="0" y="0"/>
          <a:chExt cx="0" cy="0"/>
        </a:xfrm>
      </p:grpSpPr>
      <p:sp>
        <p:nvSpPr>
          <p:cNvPr id="13" name="Display 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 name="Graphics">
            <a:extLst>
              <a:ext uri="{FF2B5EF4-FFF2-40B4-BE49-F238E27FC236}">
                <a16:creationId xmlns:a16="http://schemas.microsoft.com/office/drawing/2014/main" id="{7047728E-C4FC-425E-9301-B5BFEEACBC17}"/>
              </a:ext>
              <a:ext uri="{C183D7F6-B498-43B3-948B-1728B52AA6E4}">
                <adec:decorative xmlns:adec="http://schemas.microsoft.com/office/drawing/2017/decorative" val="1"/>
              </a:ext>
            </a:extLst>
          </p:cNvPr>
          <p:cNvGrpSpPr>
            <a:grpSpLocks noChangeAspect="1"/>
          </p:cNvGrpSpPr>
          <p:nvPr userDrawn="1"/>
        </p:nvGrpSpPr>
        <p:grpSpPr bwMode="auto">
          <a:xfrm>
            <a:off x="-4975" y="2974199"/>
            <a:ext cx="9144000" cy="1828800"/>
            <a:chOff x="-2" y="1583"/>
            <a:chExt cx="5760" cy="1152"/>
          </a:xfrm>
        </p:grpSpPr>
        <p:sp>
          <p:nvSpPr>
            <p:cNvPr id="8" name="Freeform 5">
              <a:extLst>
                <a:ext uri="{FF2B5EF4-FFF2-40B4-BE49-F238E27FC236}">
                  <a16:creationId xmlns:a16="http://schemas.microsoft.com/office/drawing/2014/main" id="{55F29033-A256-4589-BA1F-09711045057F}"/>
                </a:ext>
              </a:extLst>
            </p:cNvPr>
            <p:cNvSpPr>
              <a:spLocks/>
            </p:cNvSpPr>
            <p:nvPr userDrawn="1"/>
          </p:nvSpPr>
          <p:spPr bwMode="auto">
            <a:xfrm>
              <a:off x="-2" y="1599"/>
              <a:ext cx="4386" cy="1120"/>
            </a:xfrm>
            <a:custGeom>
              <a:avLst/>
              <a:gdLst>
                <a:gd name="T0" fmla="*/ 2193 w 2193"/>
                <a:gd name="T1" fmla="*/ 279 h 558"/>
                <a:gd name="T2" fmla="*/ 1914 w 2193"/>
                <a:gd name="T3" fmla="*/ 0 h 558"/>
                <a:gd name="T4" fmla="*/ 0 w 2193"/>
                <a:gd name="T5" fmla="*/ 0 h 558"/>
                <a:gd name="T6" fmla="*/ 0 w 2193"/>
                <a:gd name="T7" fmla="*/ 558 h 558"/>
                <a:gd name="T8" fmla="*/ 1914 w 2193"/>
                <a:gd name="T9" fmla="*/ 558 h 558"/>
                <a:gd name="T10" fmla="*/ 2193 w 2193"/>
                <a:gd name="T11" fmla="*/ 279 h 558"/>
              </a:gdLst>
              <a:ahLst/>
              <a:cxnLst>
                <a:cxn ang="0">
                  <a:pos x="T0" y="T1"/>
                </a:cxn>
                <a:cxn ang="0">
                  <a:pos x="T2" y="T3"/>
                </a:cxn>
                <a:cxn ang="0">
                  <a:pos x="T4" y="T5"/>
                </a:cxn>
                <a:cxn ang="0">
                  <a:pos x="T6" y="T7"/>
                </a:cxn>
                <a:cxn ang="0">
                  <a:pos x="T8" y="T9"/>
                </a:cxn>
                <a:cxn ang="0">
                  <a:pos x="T10" y="T11"/>
                </a:cxn>
              </a:cxnLst>
              <a:rect l="0" t="0" r="r" b="b"/>
              <a:pathLst>
                <a:path w="2193" h="558">
                  <a:moveTo>
                    <a:pt x="2193" y="279"/>
                  </a:moveTo>
                  <a:cubicBezTo>
                    <a:pt x="2193" y="125"/>
                    <a:pt x="2068" y="0"/>
                    <a:pt x="1914" y="0"/>
                  </a:cubicBezTo>
                  <a:cubicBezTo>
                    <a:pt x="0" y="0"/>
                    <a:pt x="0" y="0"/>
                    <a:pt x="0" y="0"/>
                  </a:cubicBezTo>
                  <a:cubicBezTo>
                    <a:pt x="0" y="558"/>
                    <a:pt x="0" y="558"/>
                    <a:pt x="0" y="558"/>
                  </a:cubicBezTo>
                  <a:cubicBezTo>
                    <a:pt x="1914" y="558"/>
                    <a:pt x="1914" y="558"/>
                    <a:pt x="1914" y="558"/>
                  </a:cubicBezTo>
                  <a:cubicBezTo>
                    <a:pt x="2068" y="558"/>
                    <a:pt x="2193" y="433"/>
                    <a:pt x="2193" y="27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B0A8C4FB-B8CF-4E03-8469-266A58B7E59C}"/>
                </a:ext>
              </a:extLst>
            </p:cNvPr>
            <p:cNvSpPr>
              <a:spLocks/>
            </p:cNvSpPr>
            <p:nvPr userDrawn="1"/>
          </p:nvSpPr>
          <p:spPr bwMode="auto">
            <a:xfrm>
              <a:off x="4420" y="1583"/>
              <a:ext cx="1338" cy="1152"/>
            </a:xfrm>
            <a:custGeom>
              <a:avLst/>
              <a:gdLst>
                <a:gd name="T0" fmla="*/ 287 w 669"/>
                <a:gd name="T1" fmla="*/ 558 h 574"/>
                <a:gd name="T2" fmla="*/ 16 w 669"/>
                <a:gd name="T3" fmla="*/ 287 h 574"/>
                <a:gd name="T4" fmla="*/ 287 w 669"/>
                <a:gd name="T5" fmla="*/ 16 h 574"/>
                <a:gd name="T6" fmla="*/ 669 w 669"/>
                <a:gd name="T7" fmla="*/ 16 h 574"/>
                <a:gd name="T8" fmla="*/ 669 w 669"/>
                <a:gd name="T9" fmla="*/ 0 h 574"/>
                <a:gd name="T10" fmla="*/ 287 w 669"/>
                <a:gd name="T11" fmla="*/ 0 h 574"/>
                <a:gd name="T12" fmla="*/ 0 w 669"/>
                <a:gd name="T13" fmla="*/ 287 h 574"/>
                <a:gd name="T14" fmla="*/ 287 w 669"/>
                <a:gd name="T15" fmla="*/ 574 h 574"/>
                <a:gd name="T16" fmla="*/ 669 w 669"/>
                <a:gd name="T17" fmla="*/ 574 h 574"/>
                <a:gd name="T18" fmla="*/ 669 w 669"/>
                <a:gd name="T19" fmla="*/ 558 h 574"/>
                <a:gd name="T20" fmla="*/ 287 w 669"/>
                <a:gd name="T21" fmla="*/ 55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574">
                  <a:moveTo>
                    <a:pt x="287" y="558"/>
                  </a:moveTo>
                  <a:cubicBezTo>
                    <a:pt x="138" y="558"/>
                    <a:pt x="16" y="437"/>
                    <a:pt x="16" y="287"/>
                  </a:cubicBezTo>
                  <a:cubicBezTo>
                    <a:pt x="16" y="137"/>
                    <a:pt x="138" y="16"/>
                    <a:pt x="287" y="16"/>
                  </a:cubicBezTo>
                  <a:cubicBezTo>
                    <a:pt x="669" y="16"/>
                    <a:pt x="669" y="16"/>
                    <a:pt x="669" y="16"/>
                  </a:cubicBezTo>
                  <a:cubicBezTo>
                    <a:pt x="669" y="0"/>
                    <a:pt x="669" y="0"/>
                    <a:pt x="669" y="0"/>
                  </a:cubicBezTo>
                  <a:cubicBezTo>
                    <a:pt x="287" y="0"/>
                    <a:pt x="287" y="0"/>
                    <a:pt x="287" y="0"/>
                  </a:cubicBezTo>
                  <a:cubicBezTo>
                    <a:pt x="129" y="0"/>
                    <a:pt x="0" y="128"/>
                    <a:pt x="0" y="287"/>
                  </a:cubicBezTo>
                  <a:cubicBezTo>
                    <a:pt x="0" y="445"/>
                    <a:pt x="129" y="574"/>
                    <a:pt x="287" y="574"/>
                  </a:cubicBezTo>
                  <a:cubicBezTo>
                    <a:pt x="669" y="574"/>
                    <a:pt x="669" y="574"/>
                    <a:pt x="669" y="574"/>
                  </a:cubicBezTo>
                  <a:cubicBezTo>
                    <a:pt x="669" y="558"/>
                    <a:pt x="669" y="558"/>
                    <a:pt x="669" y="558"/>
                  </a:cubicBezTo>
                  <a:lnTo>
                    <a:pt x="287" y="55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p:cNvSpPr>
            <a:spLocks noGrp="1"/>
          </p:cNvSpPr>
          <p:nvPr>
            <p:ph type="ctrTitle" hasCustomPrompt="1"/>
          </p:nvPr>
        </p:nvSpPr>
        <p:spPr>
          <a:xfrm>
            <a:off x="457200" y="3278160"/>
            <a:ext cx="4495131" cy="1260000"/>
          </a:xfrm>
        </p:spPr>
        <p:txBody>
          <a:bodyPr anchor="t"/>
          <a:lstStyle>
            <a:lvl1pPr marL="432000" indent="-432000" algn="l">
              <a:lnSpc>
                <a:spcPct val="100000"/>
              </a:lnSpc>
              <a:buClr>
                <a:schemeClr val="bg1"/>
              </a:buClr>
              <a:buSzPct val="75000"/>
              <a:buFont typeface="Wingdings 3" panose="05040102010807070707" pitchFamily="18" charset="2"/>
              <a:buChar char=""/>
              <a:defRPr sz="29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966440" y="4948544"/>
            <a:ext cx="3985891" cy="720000"/>
          </a:xfrm>
        </p:spPr>
        <p:txBody>
          <a:bodyPr/>
          <a:lstStyle>
            <a:lvl1pPr marL="0" indent="0" algn="l">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7" name="Deakin Logo" descr="Deakin Logo">
            <a:extLst>
              <a:ext uri="{FF2B5EF4-FFF2-40B4-BE49-F238E27FC236}">
                <a16:creationId xmlns:a16="http://schemas.microsoft.com/office/drawing/2014/main" id="{FF08D9E0-BDAF-4D4B-95F4-44E7F71CB7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60628" y="3398520"/>
            <a:ext cx="1083172" cy="1081576"/>
          </a:xfrm>
          <a:prstGeom prst="rect">
            <a:avLst/>
          </a:prstGeom>
        </p:spPr>
      </p:pic>
      <p:sp>
        <p:nvSpPr>
          <p:cNvPr id="12" name="Footer/CRICOS">
            <a:extLst>
              <a:ext uri="{FF2B5EF4-FFF2-40B4-BE49-F238E27FC236}">
                <a16:creationId xmlns:a16="http://schemas.microsoft.com/office/drawing/2014/main" id="{5F2F645A-B1A3-4FA5-AF08-92FA0046358A}"/>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944941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aphic">
            <a:extLst>
              <a:ext uri="{FF2B5EF4-FFF2-40B4-BE49-F238E27FC236}">
                <a16:creationId xmlns:a16="http://schemas.microsoft.com/office/drawing/2014/main" id="{260DED81-118C-4469-99C9-68002703AC7F}"/>
              </a:ext>
              <a:ext uri="{C183D7F6-B498-43B3-948B-1728B52AA6E4}">
                <adec:decorative xmlns:adec="http://schemas.microsoft.com/office/drawing/2017/decorative" val="1"/>
              </a:ext>
            </a:extLst>
          </p:cNvPr>
          <p:cNvGrpSpPr>
            <a:grpSpLocks noChangeAspect="1"/>
          </p:cNvGrpSpPr>
          <p:nvPr userDrawn="1"/>
        </p:nvGrpSpPr>
        <p:grpSpPr bwMode="auto">
          <a:xfrm>
            <a:off x="0" y="749300"/>
            <a:ext cx="9144000" cy="6108700"/>
            <a:chOff x="0" y="472"/>
            <a:chExt cx="5760" cy="3848"/>
          </a:xfrm>
        </p:grpSpPr>
        <p:sp>
          <p:nvSpPr>
            <p:cNvPr id="12" name="AutoShape 3">
              <a:extLst>
                <a:ext uri="{FF2B5EF4-FFF2-40B4-BE49-F238E27FC236}">
                  <a16:creationId xmlns:a16="http://schemas.microsoft.com/office/drawing/2014/main" id="{D9AAF1C8-3CD2-44C0-BFC2-AC76FB511414}"/>
                </a:ext>
              </a:extLst>
            </p:cNvPr>
            <p:cNvSpPr>
              <a:spLocks noChangeAspect="1" noChangeArrowheads="1" noTextEdit="1"/>
            </p:cNvSpPr>
            <p:nvPr userDrawn="1"/>
          </p:nvSpPr>
          <p:spPr bwMode="auto">
            <a:xfrm>
              <a:off x="0" y="472"/>
              <a:ext cx="5760" cy="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5">
              <a:extLst>
                <a:ext uri="{FF2B5EF4-FFF2-40B4-BE49-F238E27FC236}">
                  <a16:creationId xmlns:a16="http://schemas.microsoft.com/office/drawing/2014/main" id="{CAC00497-3941-421A-B829-E77EF13D4C5F}"/>
                </a:ext>
              </a:extLst>
            </p:cNvPr>
            <p:cNvSpPr>
              <a:spLocks/>
            </p:cNvSpPr>
            <p:nvPr userDrawn="1"/>
          </p:nvSpPr>
          <p:spPr bwMode="auto">
            <a:xfrm>
              <a:off x="2" y="470"/>
              <a:ext cx="4034" cy="1629"/>
            </a:xfrm>
            <a:custGeom>
              <a:avLst/>
              <a:gdLst>
                <a:gd name="T0" fmla="*/ 2017 w 2017"/>
                <a:gd name="T1" fmla="*/ 407 h 814"/>
                <a:gd name="T2" fmla="*/ 1610 w 2017"/>
                <a:gd name="T3" fmla="*/ 0 h 814"/>
                <a:gd name="T4" fmla="*/ 0 w 2017"/>
                <a:gd name="T5" fmla="*/ 0 h 814"/>
                <a:gd name="T6" fmla="*/ 0 w 2017"/>
                <a:gd name="T7" fmla="*/ 814 h 814"/>
                <a:gd name="T8" fmla="*/ 1610 w 2017"/>
                <a:gd name="T9" fmla="*/ 814 h 814"/>
                <a:gd name="T10" fmla="*/ 2017 w 2017"/>
                <a:gd name="T11" fmla="*/ 407 h 814"/>
              </a:gdLst>
              <a:ahLst/>
              <a:cxnLst>
                <a:cxn ang="0">
                  <a:pos x="T0" y="T1"/>
                </a:cxn>
                <a:cxn ang="0">
                  <a:pos x="T2" y="T3"/>
                </a:cxn>
                <a:cxn ang="0">
                  <a:pos x="T4" y="T5"/>
                </a:cxn>
                <a:cxn ang="0">
                  <a:pos x="T6" y="T7"/>
                </a:cxn>
                <a:cxn ang="0">
                  <a:pos x="T8" y="T9"/>
                </a:cxn>
                <a:cxn ang="0">
                  <a:pos x="T10" y="T11"/>
                </a:cxn>
              </a:cxnLst>
              <a:rect l="0" t="0" r="r" b="b"/>
              <a:pathLst>
                <a:path w="2017" h="814">
                  <a:moveTo>
                    <a:pt x="2017" y="407"/>
                  </a:moveTo>
                  <a:cubicBezTo>
                    <a:pt x="2017" y="182"/>
                    <a:pt x="1835" y="0"/>
                    <a:pt x="1610" y="0"/>
                  </a:cubicBezTo>
                  <a:cubicBezTo>
                    <a:pt x="0" y="0"/>
                    <a:pt x="0" y="0"/>
                    <a:pt x="0" y="0"/>
                  </a:cubicBezTo>
                  <a:cubicBezTo>
                    <a:pt x="0" y="814"/>
                    <a:pt x="0" y="814"/>
                    <a:pt x="0" y="814"/>
                  </a:cubicBezTo>
                  <a:cubicBezTo>
                    <a:pt x="1610" y="814"/>
                    <a:pt x="1610" y="814"/>
                    <a:pt x="1610" y="814"/>
                  </a:cubicBezTo>
                  <a:cubicBezTo>
                    <a:pt x="1835" y="814"/>
                    <a:pt x="2017" y="632"/>
                    <a:pt x="2017" y="40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6">
              <a:extLst>
                <a:ext uri="{FF2B5EF4-FFF2-40B4-BE49-F238E27FC236}">
                  <a16:creationId xmlns:a16="http://schemas.microsoft.com/office/drawing/2014/main" id="{5915712F-69E0-4047-9E92-C000106DAB3C}"/>
                </a:ext>
              </a:extLst>
            </p:cNvPr>
            <p:cNvSpPr>
              <a:spLocks/>
            </p:cNvSpPr>
            <p:nvPr userDrawn="1"/>
          </p:nvSpPr>
          <p:spPr bwMode="auto">
            <a:xfrm>
              <a:off x="3126" y="3692"/>
              <a:ext cx="2636" cy="628"/>
            </a:xfrm>
            <a:custGeom>
              <a:avLst/>
              <a:gdLst>
                <a:gd name="T0" fmla="*/ 503 w 1318"/>
                <a:gd name="T1" fmla="*/ 16 h 314"/>
                <a:gd name="T2" fmla="*/ 1318 w 1318"/>
                <a:gd name="T3" fmla="*/ 16 h 314"/>
                <a:gd name="T4" fmla="*/ 1318 w 1318"/>
                <a:gd name="T5" fmla="*/ 0 h 314"/>
                <a:gd name="T6" fmla="*/ 503 w 1318"/>
                <a:gd name="T7" fmla="*/ 0 h 314"/>
                <a:gd name="T8" fmla="*/ 0 w 1318"/>
                <a:gd name="T9" fmla="*/ 314 h 314"/>
                <a:gd name="T10" fmla="*/ 17 w 1318"/>
                <a:gd name="T11" fmla="*/ 314 h 314"/>
                <a:gd name="T12" fmla="*/ 503 w 1318"/>
                <a:gd name="T13" fmla="*/ 16 h 314"/>
              </a:gdLst>
              <a:ahLst/>
              <a:cxnLst>
                <a:cxn ang="0">
                  <a:pos x="T0" y="T1"/>
                </a:cxn>
                <a:cxn ang="0">
                  <a:pos x="T2" y="T3"/>
                </a:cxn>
                <a:cxn ang="0">
                  <a:pos x="T4" y="T5"/>
                </a:cxn>
                <a:cxn ang="0">
                  <a:pos x="T6" y="T7"/>
                </a:cxn>
                <a:cxn ang="0">
                  <a:pos x="T8" y="T9"/>
                </a:cxn>
                <a:cxn ang="0">
                  <a:pos x="T10" y="T11"/>
                </a:cxn>
                <a:cxn ang="0">
                  <a:pos x="T12" y="T13"/>
                </a:cxn>
              </a:cxnLst>
              <a:rect l="0" t="0" r="r" b="b"/>
              <a:pathLst>
                <a:path w="1318" h="314">
                  <a:moveTo>
                    <a:pt x="503" y="16"/>
                  </a:moveTo>
                  <a:cubicBezTo>
                    <a:pt x="1318" y="16"/>
                    <a:pt x="1318" y="16"/>
                    <a:pt x="1318" y="16"/>
                  </a:cubicBezTo>
                  <a:cubicBezTo>
                    <a:pt x="1318" y="0"/>
                    <a:pt x="1318" y="0"/>
                    <a:pt x="1318" y="0"/>
                  </a:cubicBezTo>
                  <a:cubicBezTo>
                    <a:pt x="503" y="0"/>
                    <a:pt x="503" y="0"/>
                    <a:pt x="503" y="0"/>
                  </a:cubicBezTo>
                  <a:cubicBezTo>
                    <a:pt x="282" y="0"/>
                    <a:pt x="91" y="128"/>
                    <a:pt x="0" y="314"/>
                  </a:cubicBezTo>
                  <a:cubicBezTo>
                    <a:pt x="17" y="314"/>
                    <a:pt x="17" y="314"/>
                    <a:pt x="17" y="314"/>
                  </a:cubicBezTo>
                  <a:cubicBezTo>
                    <a:pt x="107" y="137"/>
                    <a:pt x="291" y="16"/>
                    <a:pt x="503" y="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p:cNvSpPr>
            <a:spLocks noGrp="1"/>
          </p:cNvSpPr>
          <p:nvPr>
            <p:ph type="ctrTitle" hasCustomPrompt="1"/>
          </p:nvPr>
        </p:nvSpPr>
        <p:spPr>
          <a:xfrm>
            <a:off x="710709" y="1464599"/>
            <a:ext cx="4320000" cy="1476000"/>
          </a:xfrm>
        </p:spPr>
        <p:txBody>
          <a:bodyPr anchor="t"/>
          <a:lstStyle>
            <a:lvl1pPr marL="432000" indent="-432000" algn="l">
              <a:lnSpc>
                <a:spcPct val="100000"/>
              </a:lnSpc>
              <a:buClr>
                <a:schemeClr val="bg2"/>
              </a:buClr>
              <a:buSzPct val="75000"/>
              <a:buFont typeface="Wingdings 3" panose="05040102010807070707" pitchFamily="18" charset="2"/>
              <a:buChar char=""/>
              <a:defRPr sz="29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030448" y="3741536"/>
            <a:ext cx="3985891" cy="72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7" name="Deakin Logo" descr="Deakin Logo">
            <a:extLst>
              <a:ext uri="{FF2B5EF4-FFF2-40B4-BE49-F238E27FC236}">
                <a16:creationId xmlns:a16="http://schemas.microsoft.com/office/drawing/2014/main" id="{AD42627E-FC5D-4E75-AAAA-019D223BD8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3148" y="5323328"/>
            <a:ext cx="1083172" cy="1081576"/>
          </a:xfrm>
          <a:prstGeom prst="rect">
            <a:avLst/>
          </a:prstGeom>
        </p:spPr>
      </p:pic>
      <p:sp>
        <p:nvSpPr>
          <p:cNvPr id="10" name="Footer/CRICOS">
            <a:extLst>
              <a:ext uri="{FF2B5EF4-FFF2-40B4-BE49-F238E27FC236}">
                <a16:creationId xmlns:a16="http://schemas.microsoft.com/office/drawing/2014/main" id="{4D2692AD-C2F6-47D9-8C11-F3FBB19EA90E}"/>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3396898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H">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itle">
            <a:extLst>
              <a:ext uri="{FF2B5EF4-FFF2-40B4-BE49-F238E27FC236}">
                <a16:creationId xmlns:a16="http://schemas.microsoft.com/office/drawing/2014/main" id="{36DE023C-ED6F-4E07-951B-0F94A20FABDD}"/>
              </a:ext>
            </a:extLst>
          </p:cNvPr>
          <p:cNvSpPr>
            <a:spLocks noGrp="1"/>
          </p:cNvSpPr>
          <p:nvPr>
            <p:ph type="ctrTitle" hasCustomPrompt="1"/>
          </p:nvPr>
        </p:nvSpPr>
        <p:spPr>
          <a:xfrm>
            <a:off x="703040" y="1018344"/>
            <a:ext cx="2835000" cy="1440000"/>
          </a:xfrm>
        </p:spPr>
        <p:txBody>
          <a:bodyPr anchor="b"/>
          <a:lstStyle>
            <a:lvl1pPr algn="l">
              <a:lnSpc>
                <a:spcPct val="100000"/>
              </a:lnSpc>
              <a:defRPr sz="36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703040" y="2668359"/>
            <a:ext cx="2835000" cy="72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aphics">
            <a:extLst>
              <a:ext uri="{FF2B5EF4-FFF2-40B4-BE49-F238E27FC236}">
                <a16:creationId xmlns:a16="http://schemas.microsoft.com/office/drawing/2014/main" id="{29CB3848-75AB-4275-BDE6-BF157FDB34A8}"/>
              </a:ext>
              <a:ext uri="{C183D7F6-B498-43B3-948B-1728B52AA6E4}">
                <adec:decorative xmlns:adec="http://schemas.microsoft.com/office/drawing/2017/decorative" val="1"/>
              </a:ext>
            </a:extLst>
          </p:cNvPr>
          <p:cNvGrpSpPr/>
          <p:nvPr userDrawn="1"/>
        </p:nvGrpSpPr>
        <p:grpSpPr>
          <a:xfrm>
            <a:off x="2527300" y="-3175"/>
            <a:ext cx="6616700" cy="6858000"/>
            <a:chOff x="1263650" y="-3175"/>
            <a:chExt cx="6616700" cy="6858000"/>
          </a:xfrm>
        </p:grpSpPr>
        <p:sp>
          <p:nvSpPr>
            <p:cNvPr id="7" name="Freeform 5">
              <a:extLst>
                <a:ext uri="{FF2B5EF4-FFF2-40B4-BE49-F238E27FC236}">
                  <a16:creationId xmlns:a16="http://schemas.microsoft.com/office/drawing/2014/main" id="{C5A30181-27E8-4766-BE0A-25D7C5AC3C7E}"/>
                </a:ext>
              </a:extLst>
            </p:cNvPr>
            <p:cNvSpPr>
              <a:spLocks/>
            </p:cNvSpPr>
            <p:nvPr userDrawn="1"/>
          </p:nvSpPr>
          <p:spPr bwMode="auto">
            <a:xfrm>
              <a:off x="4114800" y="-3175"/>
              <a:ext cx="3765550" cy="4746625"/>
            </a:xfrm>
            <a:custGeom>
              <a:avLst/>
              <a:gdLst>
                <a:gd name="T0" fmla="*/ 2372 w 2372"/>
                <a:gd name="T1" fmla="*/ 1862 h 2990"/>
                <a:gd name="T2" fmla="*/ 2372 w 2372"/>
                <a:gd name="T3" fmla="*/ 0 h 2990"/>
                <a:gd name="T4" fmla="*/ 0 w 2372"/>
                <a:gd name="T5" fmla="*/ 0 h 2990"/>
                <a:gd name="T6" fmla="*/ 1718 w 2372"/>
                <a:gd name="T7" fmla="*/ 2990 h 2990"/>
                <a:gd name="T8" fmla="*/ 2372 w 2372"/>
                <a:gd name="T9" fmla="*/ 1862 h 2990"/>
              </a:gdLst>
              <a:ahLst/>
              <a:cxnLst>
                <a:cxn ang="0">
                  <a:pos x="T0" y="T1"/>
                </a:cxn>
                <a:cxn ang="0">
                  <a:pos x="T2" y="T3"/>
                </a:cxn>
                <a:cxn ang="0">
                  <a:pos x="T4" y="T5"/>
                </a:cxn>
                <a:cxn ang="0">
                  <a:pos x="T6" y="T7"/>
                </a:cxn>
                <a:cxn ang="0">
                  <a:pos x="T8" y="T9"/>
                </a:cxn>
              </a:cxnLst>
              <a:rect l="0" t="0" r="r" b="b"/>
              <a:pathLst>
                <a:path w="2372" h="2990">
                  <a:moveTo>
                    <a:pt x="2372" y="1862"/>
                  </a:moveTo>
                  <a:lnTo>
                    <a:pt x="2372" y="0"/>
                  </a:lnTo>
                  <a:lnTo>
                    <a:pt x="0" y="0"/>
                  </a:lnTo>
                  <a:lnTo>
                    <a:pt x="1718" y="2990"/>
                  </a:lnTo>
                  <a:lnTo>
                    <a:pt x="2372" y="186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6">
              <a:extLst>
                <a:ext uri="{FF2B5EF4-FFF2-40B4-BE49-F238E27FC236}">
                  <a16:creationId xmlns:a16="http://schemas.microsoft.com/office/drawing/2014/main" id="{27C052A2-3164-434B-B0E5-EF33261A87DE}"/>
                </a:ext>
              </a:extLst>
            </p:cNvPr>
            <p:cNvSpPr>
              <a:spLocks/>
            </p:cNvSpPr>
            <p:nvPr userDrawn="1"/>
          </p:nvSpPr>
          <p:spPr bwMode="auto">
            <a:xfrm>
              <a:off x="1263650" y="1228725"/>
              <a:ext cx="6489700" cy="5626100"/>
            </a:xfrm>
            <a:custGeom>
              <a:avLst/>
              <a:gdLst>
                <a:gd name="T0" fmla="*/ 0 w 4088"/>
                <a:gd name="T1" fmla="*/ 3544 h 3544"/>
                <a:gd name="T2" fmla="*/ 4088 w 4088"/>
                <a:gd name="T3" fmla="*/ 3544 h 3544"/>
                <a:gd name="T4" fmla="*/ 2054 w 4088"/>
                <a:gd name="T5" fmla="*/ 0 h 3544"/>
                <a:gd name="T6" fmla="*/ 0 w 4088"/>
                <a:gd name="T7" fmla="*/ 3544 h 3544"/>
              </a:gdLst>
              <a:ahLst/>
              <a:cxnLst>
                <a:cxn ang="0">
                  <a:pos x="T0" y="T1"/>
                </a:cxn>
                <a:cxn ang="0">
                  <a:pos x="T2" y="T3"/>
                </a:cxn>
                <a:cxn ang="0">
                  <a:pos x="T4" y="T5"/>
                </a:cxn>
                <a:cxn ang="0">
                  <a:pos x="T6" y="T7"/>
                </a:cxn>
              </a:cxnLst>
              <a:rect l="0" t="0" r="r" b="b"/>
              <a:pathLst>
                <a:path w="4088" h="3544">
                  <a:moveTo>
                    <a:pt x="0" y="3544"/>
                  </a:moveTo>
                  <a:lnTo>
                    <a:pt x="4088" y="3544"/>
                  </a:lnTo>
                  <a:lnTo>
                    <a:pt x="2054" y="0"/>
                  </a:lnTo>
                  <a:lnTo>
                    <a:pt x="0" y="35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9" name="Picture Placeholder" descr="Image Placeholder">
            <a:extLst>
              <a:ext uri="{FF2B5EF4-FFF2-40B4-BE49-F238E27FC236}">
                <a16:creationId xmlns:a16="http://schemas.microsoft.com/office/drawing/2014/main" id="{F78F5A40-8DB8-4BCB-A4FC-A6BDD53F4C17}"/>
              </a:ext>
            </a:extLst>
          </p:cNvPr>
          <p:cNvSpPr>
            <a:spLocks noGrp="1"/>
          </p:cNvSpPr>
          <p:nvPr>
            <p:ph type="pic" sz="quarter" idx="17" hasCustomPrompt="1"/>
          </p:nvPr>
        </p:nvSpPr>
        <p:spPr>
          <a:xfrm>
            <a:off x="5378450" y="0"/>
            <a:ext cx="3765550" cy="4746625"/>
          </a:xfrm>
          <a:custGeom>
            <a:avLst/>
            <a:gdLst>
              <a:gd name="connsiteX0" fmla="*/ 0 w 3765550"/>
              <a:gd name="connsiteY0" fmla="*/ 0 h 4746625"/>
              <a:gd name="connsiteX1" fmla="*/ 3765550 w 3765550"/>
              <a:gd name="connsiteY1" fmla="*/ 0 h 4746625"/>
              <a:gd name="connsiteX2" fmla="*/ 3765550 w 3765550"/>
              <a:gd name="connsiteY2" fmla="*/ 2955925 h 4746625"/>
              <a:gd name="connsiteX3" fmla="*/ 2727325 w 3765550"/>
              <a:gd name="connsiteY3" fmla="*/ 4746625 h 4746625"/>
            </a:gdLst>
            <a:ahLst/>
            <a:cxnLst>
              <a:cxn ang="0">
                <a:pos x="connsiteX0" y="connsiteY0"/>
              </a:cxn>
              <a:cxn ang="0">
                <a:pos x="connsiteX1" y="connsiteY1"/>
              </a:cxn>
              <a:cxn ang="0">
                <a:pos x="connsiteX2" y="connsiteY2"/>
              </a:cxn>
              <a:cxn ang="0">
                <a:pos x="connsiteX3" y="connsiteY3"/>
              </a:cxn>
            </a:cxnLst>
            <a:rect l="l" t="t" r="r" b="b"/>
            <a:pathLst>
              <a:path w="3765550" h="4746625">
                <a:moveTo>
                  <a:pt x="0" y="0"/>
                </a:moveTo>
                <a:lnTo>
                  <a:pt x="3765550" y="0"/>
                </a:lnTo>
                <a:lnTo>
                  <a:pt x="3765550" y="2955925"/>
                </a:lnTo>
                <a:lnTo>
                  <a:pt x="2727325" y="4746625"/>
                </a:lnTo>
                <a:close/>
              </a:path>
            </a:pathLst>
          </a:custGeom>
          <a:solidFill>
            <a:schemeClr val="bg1">
              <a:lumMod val="75000"/>
            </a:schemeClr>
          </a:solidFill>
        </p:spPr>
        <p:txBody>
          <a:bodyPr wrap="square" lIns="144000" tIns="180000" rIns="144000" anchor="t" anchorCtr="0">
            <a:noAutofit/>
          </a:bodyPr>
          <a:lstStyle>
            <a:lvl1pPr algn="ctr">
              <a:defRPr sz="1400">
                <a:solidFill>
                  <a:schemeClr val="bg1"/>
                </a:solidFill>
              </a:defRPr>
            </a:lvl1pPr>
          </a:lstStyle>
          <a:p>
            <a:r>
              <a:rPr lang="en-AU" sz="1400" dirty="0"/>
              <a:t>Click Icon to Add Image</a:t>
            </a:r>
            <a:endParaRPr lang="en-AU" dirty="0"/>
          </a:p>
        </p:txBody>
      </p:sp>
      <p:pic>
        <p:nvPicPr>
          <p:cNvPr id="22" name="Deakin Logo" descr="Deakin Logo">
            <a:extLst>
              <a:ext uri="{FF2B5EF4-FFF2-40B4-BE49-F238E27FC236}">
                <a16:creationId xmlns:a16="http://schemas.microsoft.com/office/drawing/2014/main" id="{B0979F8F-1167-46FD-BD97-37BE53885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358" y="5503354"/>
            <a:ext cx="880242" cy="878945"/>
          </a:xfrm>
          <a:prstGeom prst="rect">
            <a:avLst/>
          </a:prstGeom>
        </p:spPr>
      </p:pic>
      <p:sp>
        <p:nvSpPr>
          <p:cNvPr id="4" name="Footer/CRICOS">
            <a:extLst>
              <a:ext uri="{FF2B5EF4-FFF2-40B4-BE49-F238E27FC236}">
                <a16:creationId xmlns:a16="http://schemas.microsoft.com/office/drawing/2014/main" id="{B7A94011-2B26-447A-8F86-F07851D30127}"/>
              </a:ext>
            </a:extLst>
          </p:cNvPr>
          <p:cNvSpPr>
            <a:spLocks noGrp="1"/>
          </p:cNvSpPr>
          <p:nvPr>
            <p:ph type="ftr" sz="quarter" idx="19"/>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392950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I">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703040" y="1018344"/>
            <a:ext cx="2835000" cy="1440000"/>
          </a:xfrm>
        </p:spPr>
        <p:txBody>
          <a:bodyPr anchor="b"/>
          <a:lstStyle>
            <a:lvl1pPr algn="l">
              <a:lnSpc>
                <a:spcPct val="100000"/>
              </a:lnSpc>
              <a:defRPr sz="3600" b="0">
                <a:solidFill>
                  <a:schemeClr val="tx1"/>
                </a:solidFill>
              </a:defRPr>
            </a:lvl1pPr>
          </a:lstStyle>
          <a:p>
            <a:r>
              <a:rPr lang="en-US" dirty="0"/>
              <a:t>Click to add title</a:t>
            </a:r>
            <a:endParaRPr lang="en-GB" dirty="0"/>
          </a:p>
        </p:txBody>
      </p:sp>
      <p:sp>
        <p:nvSpPr>
          <p:cNvPr id="3" name="Subtitle"/>
          <p:cNvSpPr>
            <a:spLocks noGrp="1"/>
          </p:cNvSpPr>
          <p:nvPr userDrawn="1">
            <p:ph type="subTitle" idx="1" hasCustomPrompt="1"/>
          </p:nvPr>
        </p:nvSpPr>
        <p:spPr>
          <a:xfrm>
            <a:off x="703040" y="2668359"/>
            <a:ext cx="2835000" cy="720000"/>
          </a:xfrm>
        </p:spPr>
        <p:txBody>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23" name="Picture Placeholder" descr="Image Placeholder">
            <a:extLst>
              <a:ext uri="{FF2B5EF4-FFF2-40B4-BE49-F238E27FC236}">
                <a16:creationId xmlns:a16="http://schemas.microsoft.com/office/drawing/2014/main" id="{7CAE6069-F781-4A42-8A22-168B724F554D}"/>
              </a:ext>
            </a:extLst>
          </p:cNvPr>
          <p:cNvSpPr>
            <a:spLocks noGrp="1"/>
          </p:cNvSpPr>
          <p:nvPr userDrawn="1">
            <p:ph type="pic" sz="quarter" idx="17" hasCustomPrompt="1"/>
          </p:nvPr>
        </p:nvSpPr>
        <p:spPr>
          <a:xfrm>
            <a:off x="2527299" y="1228724"/>
            <a:ext cx="6489700" cy="5626100"/>
          </a:xfrm>
          <a:custGeom>
            <a:avLst/>
            <a:gdLst>
              <a:gd name="connsiteX0" fmla="*/ 3260725 w 6489700"/>
              <a:gd name="connsiteY0" fmla="*/ 0 h 5626100"/>
              <a:gd name="connsiteX1" fmla="*/ 6489700 w 6489700"/>
              <a:gd name="connsiteY1" fmla="*/ 5626100 h 5626100"/>
              <a:gd name="connsiteX2" fmla="*/ 0 w 6489700"/>
              <a:gd name="connsiteY2" fmla="*/ 5626100 h 5626100"/>
            </a:gdLst>
            <a:ahLst/>
            <a:cxnLst>
              <a:cxn ang="0">
                <a:pos x="connsiteX0" y="connsiteY0"/>
              </a:cxn>
              <a:cxn ang="0">
                <a:pos x="connsiteX1" y="connsiteY1"/>
              </a:cxn>
              <a:cxn ang="0">
                <a:pos x="connsiteX2" y="connsiteY2"/>
              </a:cxn>
            </a:cxnLst>
            <a:rect l="l" t="t" r="r" b="b"/>
            <a:pathLst>
              <a:path w="6489700" h="5626100">
                <a:moveTo>
                  <a:pt x="3260725" y="0"/>
                </a:moveTo>
                <a:lnTo>
                  <a:pt x="6489700" y="5626100"/>
                </a:lnTo>
                <a:lnTo>
                  <a:pt x="0" y="5626100"/>
                </a:lnTo>
                <a:close/>
              </a:path>
            </a:pathLst>
          </a:custGeom>
          <a:solidFill>
            <a:schemeClr val="bg1">
              <a:lumMod val="75000"/>
            </a:schemeClr>
          </a:solidFill>
        </p:spPr>
        <p:txBody>
          <a:bodyPr wrap="square" lIns="144000" tIns="144000" bIns="144000" anchor="ctr" anchorCtr="0">
            <a:noAutofit/>
          </a:bodyPr>
          <a:lstStyle>
            <a:lvl1pPr algn="ctr">
              <a:defRPr sz="1400">
                <a:solidFill>
                  <a:schemeClr val="bg1"/>
                </a:solidFill>
              </a:defRPr>
            </a:lvl1pPr>
          </a:lstStyle>
          <a:p>
            <a:r>
              <a:rPr lang="en-AU" sz="1400" dirty="0"/>
              <a:t>Click Icon to Add Image</a:t>
            </a:r>
            <a:endParaRPr lang="en-AU" dirty="0"/>
          </a:p>
        </p:txBody>
      </p:sp>
      <p:sp>
        <p:nvSpPr>
          <p:cNvPr id="21" name="Graphic">
            <a:extLst>
              <a:ext uri="{FF2B5EF4-FFF2-40B4-BE49-F238E27FC236}">
                <a16:creationId xmlns:a16="http://schemas.microsoft.com/office/drawing/2014/main" id="{24F8957D-8D4F-4E9F-AD59-53E3F4E684EC}"/>
              </a:ext>
              <a:ext uri="{C183D7F6-B498-43B3-948B-1728B52AA6E4}">
                <adec:decorative xmlns:adec="http://schemas.microsoft.com/office/drawing/2017/decorative" val="1"/>
              </a:ext>
            </a:extLst>
          </p:cNvPr>
          <p:cNvSpPr>
            <a:spLocks/>
          </p:cNvSpPr>
          <p:nvPr userDrawn="1"/>
        </p:nvSpPr>
        <p:spPr bwMode="auto">
          <a:xfrm>
            <a:off x="5378450" y="-3175"/>
            <a:ext cx="3765550" cy="4746625"/>
          </a:xfrm>
          <a:custGeom>
            <a:avLst/>
            <a:gdLst>
              <a:gd name="T0" fmla="*/ 2372 w 2372"/>
              <a:gd name="T1" fmla="*/ 1862 h 2990"/>
              <a:gd name="T2" fmla="*/ 2372 w 2372"/>
              <a:gd name="T3" fmla="*/ 0 h 2990"/>
              <a:gd name="T4" fmla="*/ 0 w 2372"/>
              <a:gd name="T5" fmla="*/ 0 h 2990"/>
              <a:gd name="T6" fmla="*/ 1718 w 2372"/>
              <a:gd name="T7" fmla="*/ 2990 h 2990"/>
              <a:gd name="T8" fmla="*/ 2372 w 2372"/>
              <a:gd name="T9" fmla="*/ 1862 h 2990"/>
            </a:gdLst>
            <a:ahLst/>
            <a:cxnLst>
              <a:cxn ang="0">
                <a:pos x="T0" y="T1"/>
              </a:cxn>
              <a:cxn ang="0">
                <a:pos x="T2" y="T3"/>
              </a:cxn>
              <a:cxn ang="0">
                <a:pos x="T4" y="T5"/>
              </a:cxn>
              <a:cxn ang="0">
                <a:pos x="T6" y="T7"/>
              </a:cxn>
              <a:cxn ang="0">
                <a:pos x="T8" y="T9"/>
              </a:cxn>
            </a:cxnLst>
            <a:rect l="0" t="0" r="r" b="b"/>
            <a:pathLst>
              <a:path w="2372" h="2990">
                <a:moveTo>
                  <a:pt x="2372" y="1862"/>
                </a:moveTo>
                <a:lnTo>
                  <a:pt x="2372" y="0"/>
                </a:lnTo>
                <a:lnTo>
                  <a:pt x="0" y="0"/>
                </a:lnTo>
                <a:lnTo>
                  <a:pt x="1718" y="2990"/>
                </a:lnTo>
                <a:lnTo>
                  <a:pt x="2372" y="186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2" name="Deakin Logo" descr="Deakin Logo">
            <a:extLst>
              <a:ext uri="{FF2B5EF4-FFF2-40B4-BE49-F238E27FC236}">
                <a16:creationId xmlns:a16="http://schemas.microsoft.com/office/drawing/2014/main" id="{108774B0-0EA5-4146-9B6A-0F25CF504C6B}"/>
              </a:ext>
            </a:extLst>
          </p:cNvPr>
          <p:cNvGrpSpPr>
            <a:grpSpLocks/>
          </p:cNvGrpSpPr>
          <p:nvPr userDrawn="1"/>
        </p:nvGrpSpPr>
        <p:grpSpPr>
          <a:xfrm>
            <a:off x="489600" y="5503899"/>
            <a:ext cx="882000" cy="878400"/>
            <a:chOff x="491808" y="5177471"/>
            <a:chExt cx="1033397" cy="1033200"/>
          </a:xfrm>
        </p:grpSpPr>
        <p:pic>
          <p:nvPicPr>
            <p:cNvPr id="14" name="Logo" descr="Deakin University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808" y="5178134"/>
              <a:ext cx="1033397" cy="1031875"/>
            </a:xfrm>
            <a:prstGeom prst="rect">
              <a:avLst/>
            </a:prstGeom>
          </p:spPr>
        </p:pic>
        <p:sp>
          <p:nvSpPr>
            <p:cNvPr id="5" name="Logo" descr="Deakin University Logo">
              <a:extLst>
                <a:ext uri="{FF2B5EF4-FFF2-40B4-BE49-F238E27FC236}">
                  <a16:creationId xmlns:a16="http://schemas.microsoft.com/office/drawing/2014/main" id="{62EB28F1-DDC6-49D5-83F2-4BEB75D9A7B5}"/>
                </a:ext>
              </a:extLst>
            </p:cNvPr>
            <p:cNvSpPr>
              <a:spLocks noChangeAspect="1"/>
            </p:cNvSpPr>
            <p:nvPr userDrawn="1"/>
          </p:nvSpPr>
          <p:spPr>
            <a:xfrm>
              <a:off x="491906" y="5177471"/>
              <a:ext cx="1033200" cy="103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Footer/CRICOS">
            <a:extLst>
              <a:ext uri="{FF2B5EF4-FFF2-40B4-BE49-F238E27FC236}">
                <a16:creationId xmlns:a16="http://schemas.microsoft.com/office/drawing/2014/main" id="{98BA5DCB-4172-4A7E-BD03-B5B5DE4137DD}"/>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94979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1154756" y="1388347"/>
            <a:ext cx="3213000" cy="1440000"/>
          </a:xfrm>
        </p:spPr>
        <p:txBody>
          <a:bodyPr anchor="t"/>
          <a:lstStyle>
            <a:lvl1pPr algn="l">
              <a:lnSpc>
                <a:spcPct val="100000"/>
              </a:lnSpc>
              <a:defRPr sz="2800" b="0">
                <a:solidFill>
                  <a:schemeClr val="bg1"/>
                </a:solidFill>
              </a:defRPr>
            </a:lvl1pPr>
          </a:lstStyle>
          <a:p>
            <a:r>
              <a:rPr lang="en-US" dirty="0"/>
              <a:t>Section break heading</a:t>
            </a:r>
            <a:endParaRPr lang="en-GB" dirty="0"/>
          </a:p>
        </p:txBody>
      </p:sp>
      <p:pic>
        <p:nvPicPr>
          <p:cNvPr id="6" name="Graphic">
            <a:extLst>
              <a:ext uri="{FF2B5EF4-FFF2-40B4-BE49-F238E27FC236}">
                <a16:creationId xmlns:a16="http://schemas.microsoft.com/office/drawing/2014/main" id="{0D830547-121B-4927-BA40-33443559DD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2354" y="724864"/>
            <a:ext cx="5469079" cy="3650366"/>
          </a:xfrm>
          <a:prstGeom prst="rect">
            <a:avLst/>
          </a:prstGeom>
        </p:spPr>
      </p:pic>
      <p:pic>
        <p:nvPicPr>
          <p:cNvPr id="9" name="Deakin Logo" descr="Deakin Logo">
            <a:extLst>
              <a:ext uri="{FF2B5EF4-FFF2-40B4-BE49-F238E27FC236}">
                <a16:creationId xmlns:a16="http://schemas.microsoft.com/office/drawing/2014/main" id="{F7E4195E-C87A-4348-A007-4260CB321F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1460" y="5403743"/>
            <a:ext cx="973391" cy="971957"/>
          </a:xfrm>
          <a:prstGeom prst="rect">
            <a:avLst/>
          </a:prstGeom>
        </p:spPr>
      </p:pic>
      <p:sp>
        <p:nvSpPr>
          <p:cNvPr id="7" name="Footer/CRICOS">
            <a:extLst>
              <a:ext uri="{FF2B5EF4-FFF2-40B4-BE49-F238E27FC236}">
                <a16:creationId xmlns:a16="http://schemas.microsoft.com/office/drawing/2014/main" id="{BDF2D210-E1F9-4FD6-9A0A-9C12F64DBB93}"/>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781617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596320" y="1244654"/>
            <a:ext cx="3213000" cy="1440000"/>
          </a:xfrm>
        </p:spPr>
        <p:txBody>
          <a:bodyPr anchor="t"/>
          <a:lstStyle>
            <a:lvl1pPr algn="l">
              <a:lnSpc>
                <a:spcPct val="100000"/>
              </a:lnSpc>
              <a:defRPr sz="2800" b="0">
                <a:solidFill>
                  <a:schemeClr val="bg1"/>
                </a:solidFill>
              </a:defRPr>
            </a:lvl1pPr>
          </a:lstStyle>
          <a:p>
            <a:r>
              <a:rPr lang="en-US" dirty="0"/>
              <a:t>Section break heading</a:t>
            </a:r>
            <a:endParaRPr lang="en-GB" dirty="0"/>
          </a:p>
        </p:txBody>
      </p:sp>
      <p:sp>
        <p:nvSpPr>
          <p:cNvPr id="10" name="Graphics">
            <a:extLst>
              <a:ext uri="{FF2B5EF4-FFF2-40B4-BE49-F238E27FC236}">
                <a16:creationId xmlns:a16="http://schemas.microsoft.com/office/drawing/2014/main" id="{3505CF4C-8419-4F92-9CFA-94566DCAAC94}"/>
              </a:ext>
              <a:ext uri="{C183D7F6-B498-43B3-948B-1728B52AA6E4}">
                <adec:decorative xmlns:adec="http://schemas.microsoft.com/office/drawing/2017/decorative" val="1"/>
              </a:ext>
            </a:extLst>
          </p:cNvPr>
          <p:cNvSpPr>
            <a:spLocks/>
          </p:cNvSpPr>
          <p:nvPr userDrawn="1"/>
        </p:nvSpPr>
        <p:spPr bwMode="auto">
          <a:xfrm>
            <a:off x="0" y="0"/>
            <a:ext cx="7672088" cy="6508920"/>
          </a:xfrm>
          <a:custGeom>
            <a:avLst/>
            <a:gdLst>
              <a:gd name="T0" fmla="*/ 4991 w 5092"/>
              <a:gd name="T1" fmla="*/ 1396 h 4320"/>
              <a:gd name="T2" fmla="*/ 0 w 5092"/>
              <a:gd name="T3" fmla="*/ 4263 h 4320"/>
              <a:gd name="T4" fmla="*/ 0 w 5092"/>
              <a:gd name="T5" fmla="*/ 4320 h 4320"/>
              <a:gd name="T6" fmla="*/ 5092 w 5092"/>
              <a:gd name="T7" fmla="*/ 1396 h 4320"/>
              <a:gd name="T8" fmla="*/ 2685 w 5092"/>
              <a:gd name="T9" fmla="*/ 0 h 4320"/>
              <a:gd name="T10" fmla="*/ 2584 w 5092"/>
              <a:gd name="T11" fmla="*/ 0 h 4320"/>
              <a:gd name="T12" fmla="*/ 4991 w 5092"/>
              <a:gd name="T13" fmla="*/ 1396 h 4320"/>
            </a:gdLst>
            <a:ahLst/>
            <a:cxnLst>
              <a:cxn ang="0">
                <a:pos x="T0" y="T1"/>
              </a:cxn>
              <a:cxn ang="0">
                <a:pos x="T2" y="T3"/>
              </a:cxn>
              <a:cxn ang="0">
                <a:pos x="T4" y="T5"/>
              </a:cxn>
              <a:cxn ang="0">
                <a:pos x="T6" y="T7"/>
              </a:cxn>
              <a:cxn ang="0">
                <a:pos x="T8" y="T9"/>
              </a:cxn>
              <a:cxn ang="0">
                <a:pos x="T10" y="T11"/>
              </a:cxn>
              <a:cxn ang="0">
                <a:pos x="T12" y="T13"/>
              </a:cxn>
            </a:cxnLst>
            <a:rect l="0" t="0" r="r" b="b"/>
            <a:pathLst>
              <a:path w="5092" h="4320">
                <a:moveTo>
                  <a:pt x="4991" y="1396"/>
                </a:moveTo>
                <a:lnTo>
                  <a:pt x="0" y="4263"/>
                </a:lnTo>
                <a:lnTo>
                  <a:pt x="0" y="4320"/>
                </a:lnTo>
                <a:lnTo>
                  <a:pt x="5092" y="1396"/>
                </a:lnTo>
                <a:lnTo>
                  <a:pt x="2685" y="0"/>
                </a:lnTo>
                <a:lnTo>
                  <a:pt x="2584" y="0"/>
                </a:lnTo>
                <a:lnTo>
                  <a:pt x="499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8" name="Deakin Logo" descr="Deakin Logo">
            <a:extLst>
              <a:ext uri="{FF2B5EF4-FFF2-40B4-BE49-F238E27FC236}">
                <a16:creationId xmlns:a16="http://schemas.microsoft.com/office/drawing/2014/main" id="{9D44BAF2-B2DF-4412-ABB2-2C85EFCBB9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1460" y="5403743"/>
            <a:ext cx="973391" cy="971957"/>
          </a:xfrm>
          <a:prstGeom prst="rect">
            <a:avLst/>
          </a:prstGeom>
        </p:spPr>
      </p:pic>
      <p:sp>
        <p:nvSpPr>
          <p:cNvPr id="7" name="Footer/CRICOS">
            <a:extLst>
              <a:ext uri="{FF2B5EF4-FFF2-40B4-BE49-F238E27FC236}">
                <a16:creationId xmlns:a16="http://schemas.microsoft.com/office/drawing/2014/main" id="{65813DF2-1313-4E0F-A2E8-9C2A244FEBA2}"/>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68488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36" name="Background">
            <a:extLst>
              <a:ext uri="{FF2B5EF4-FFF2-40B4-BE49-F238E27FC236}">
                <a16:creationId xmlns:a16="http://schemas.microsoft.com/office/drawing/2014/main" id="{D0474969-1787-479A-924E-1D2D1F2AE7AC}"/>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Graphic">
            <a:extLst>
              <a:ext uri="{FF2B5EF4-FFF2-40B4-BE49-F238E27FC236}">
                <a16:creationId xmlns:a16="http://schemas.microsoft.com/office/drawing/2014/main" id="{A62901B3-1B82-4AF5-9991-969B68DB302A}"/>
              </a:ext>
            </a:extLst>
          </p:cNvPr>
          <p:cNvSpPr>
            <a:spLocks/>
          </p:cNvSpPr>
          <p:nvPr userDrawn="1"/>
        </p:nvSpPr>
        <p:spPr bwMode="auto">
          <a:xfrm>
            <a:off x="4" y="601980"/>
            <a:ext cx="6472335" cy="5657444"/>
          </a:xfrm>
          <a:custGeom>
            <a:avLst/>
            <a:gdLst>
              <a:gd name="connsiteX0" fmla="*/ 0 w 6472335"/>
              <a:gd name="connsiteY0" fmla="*/ 0 h 5657444"/>
              <a:gd name="connsiteX1" fmla="*/ 639837 w 6472335"/>
              <a:gd name="connsiteY1" fmla="*/ 0 h 5657444"/>
              <a:gd name="connsiteX2" fmla="*/ 787338 w 6472335"/>
              <a:gd name="connsiteY2" fmla="*/ 0 h 5657444"/>
              <a:gd name="connsiteX3" fmla="*/ 912696 w 6472335"/>
              <a:gd name="connsiteY3" fmla="*/ 0 h 5657444"/>
              <a:gd name="connsiteX4" fmla="*/ 3643209 w 6472335"/>
              <a:gd name="connsiteY4" fmla="*/ 0 h 5657444"/>
              <a:gd name="connsiteX5" fmla="*/ 6472335 w 6472335"/>
              <a:gd name="connsiteY5" fmla="*/ 2828722 h 5657444"/>
              <a:gd name="connsiteX6" fmla="*/ 3643209 w 6472335"/>
              <a:gd name="connsiteY6" fmla="*/ 5657444 h 5657444"/>
              <a:gd name="connsiteX7" fmla="*/ 798218 w 6472335"/>
              <a:gd name="connsiteY7" fmla="*/ 5657444 h 5657444"/>
              <a:gd name="connsiteX8" fmla="*/ 787338 w 6472335"/>
              <a:gd name="connsiteY8" fmla="*/ 5657444 h 5657444"/>
              <a:gd name="connsiteX9" fmla="*/ 731493 w 6472335"/>
              <a:gd name="connsiteY9" fmla="*/ 5657444 h 5657444"/>
              <a:gd name="connsiteX10" fmla="*/ 639837 w 6472335"/>
              <a:gd name="connsiteY10" fmla="*/ 5657444 h 5657444"/>
              <a:gd name="connsiteX11" fmla="*/ 0 w 6472335"/>
              <a:gd name="connsiteY11" fmla="*/ 5657444 h 5657444"/>
              <a:gd name="connsiteX12" fmla="*/ 0 w 6472335"/>
              <a:gd name="connsiteY12" fmla="*/ 0 h 565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2335" h="5657444">
                <a:moveTo>
                  <a:pt x="0" y="0"/>
                </a:moveTo>
                <a:lnTo>
                  <a:pt x="639837" y="0"/>
                </a:lnTo>
                <a:lnTo>
                  <a:pt x="787338" y="0"/>
                </a:lnTo>
                <a:lnTo>
                  <a:pt x="912696" y="0"/>
                </a:lnTo>
                <a:cubicBezTo>
                  <a:pt x="3643209" y="0"/>
                  <a:pt x="3643209" y="0"/>
                  <a:pt x="3643209" y="0"/>
                </a:cubicBezTo>
                <a:cubicBezTo>
                  <a:pt x="5205090" y="0"/>
                  <a:pt x="6472335" y="1267065"/>
                  <a:pt x="6472335" y="2828722"/>
                </a:cubicBezTo>
                <a:cubicBezTo>
                  <a:pt x="6472335" y="4390380"/>
                  <a:pt x="5205090" y="5657444"/>
                  <a:pt x="3643209" y="5657444"/>
                </a:cubicBezTo>
                <a:cubicBezTo>
                  <a:pt x="1766102" y="5657444"/>
                  <a:pt x="1062186" y="5657444"/>
                  <a:pt x="798218" y="5657444"/>
                </a:cubicBezTo>
                <a:lnTo>
                  <a:pt x="787338" y="5657444"/>
                </a:lnTo>
                <a:lnTo>
                  <a:pt x="731493" y="5657444"/>
                </a:lnTo>
                <a:cubicBezTo>
                  <a:pt x="639837" y="5657444"/>
                  <a:pt x="639837" y="5657444"/>
                  <a:pt x="639837" y="5657444"/>
                </a:cubicBezTo>
                <a:lnTo>
                  <a:pt x="0" y="5657444"/>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AU"/>
          </a:p>
        </p:txBody>
      </p:sp>
      <p:sp>
        <p:nvSpPr>
          <p:cNvPr id="2" name="Title"/>
          <p:cNvSpPr>
            <a:spLocks noGrp="1"/>
          </p:cNvSpPr>
          <p:nvPr userDrawn="1">
            <p:ph type="title" hasCustomPrompt="1"/>
          </p:nvPr>
        </p:nvSpPr>
        <p:spPr>
          <a:xfrm>
            <a:off x="439154" y="1693697"/>
            <a:ext cx="4529889" cy="1490662"/>
          </a:xfrm>
        </p:spPr>
        <p:txBody>
          <a:bodyPr anchor="b"/>
          <a:lstStyle>
            <a:lvl1pPr>
              <a:defRPr sz="4500" b="0">
                <a:solidFill>
                  <a:schemeClr val="bg1"/>
                </a:solidFill>
              </a:defRPr>
            </a:lvl1pPr>
          </a:lstStyle>
          <a:p>
            <a:r>
              <a:rPr lang="en-US" dirty="0"/>
              <a:t>Click to add title</a:t>
            </a:r>
            <a:endParaRPr lang="en-GB" dirty="0"/>
          </a:p>
        </p:txBody>
      </p:sp>
      <p:sp>
        <p:nvSpPr>
          <p:cNvPr id="11" name="Subtitle">
            <a:extLst>
              <a:ext uri="{FF2B5EF4-FFF2-40B4-BE49-F238E27FC236}">
                <a16:creationId xmlns:a16="http://schemas.microsoft.com/office/drawing/2014/main" id="{B36ACC5A-D2CF-40E7-8984-09E0560FD4B7}"/>
              </a:ext>
            </a:extLst>
          </p:cNvPr>
          <p:cNvSpPr>
            <a:spLocks noGrp="1"/>
          </p:cNvSpPr>
          <p:nvPr userDrawn="1">
            <p:ph type="body" sz="quarter" idx="13" hasCustomPrompt="1"/>
          </p:nvPr>
        </p:nvSpPr>
        <p:spPr>
          <a:xfrm>
            <a:off x="438716" y="3212433"/>
            <a:ext cx="4530327" cy="211714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bg1"/>
                </a:solidFill>
              </a:defRPr>
            </a:lvl2pPr>
            <a:lvl3pPr marL="0" indent="0">
              <a:spcBef>
                <a:spcPts val="0"/>
              </a:spcBef>
              <a:buNone/>
              <a:defRPr sz="2500">
                <a:solidFill>
                  <a:schemeClr val="bg1"/>
                </a:solidFill>
              </a:defRPr>
            </a:lvl3pPr>
            <a:lvl4pPr marL="0" indent="0">
              <a:spcBef>
                <a:spcPts val="0"/>
              </a:spcBef>
              <a:buNone/>
              <a:defRPr sz="2500">
                <a:solidFill>
                  <a:schemeClr val="bg1"/>
                </a:solidFill>
              </a:defRPr>
            </a:lvl4pPr>
            <a:lvl5pPr marL="0">
              <a:spcBef>
                <a:spcPts val="0"/>
              </a:spcBef>
              <a:defRPr sz="2500">
                <a:solidFill>
                  <a:schemeClr val="bg1"/>
                </a:solidFill>
              </a:defRPr>
            </a:lvl5pPr>
            <a:lvl6pPr>
              <a:spcBef>
                <a:spcPts val="0"/>
              </a:spcBef>
              <a:defRPr sz="2500">
                <a:solidFill>
                  <a:schemeClr val="bg1"/>
                </a:solidFill>
              </a:defRPr>
            </a:lvl6pPr>
            <a:lvl7pPr>
              <a:spcBef>
                <a:spcPts val="0"/>
              </a:spcBef>
              <a:defRPr sz="2500">
                <a:solidFill>
                  <a:schemeClr val="bg1"/>
                </a:solidFill>
              </a:defRPr>
            </a:lvl7pPr>
            <a:lvl8pPr>
              <a:spcBef>
                <a:spcPts val="0"/>
              </a:spcBef>
              <a:defRPr sz="2500">
                <a:solidFill>
                  <a:schemeClr val="bg1"/>
                </a:solidFill>
              </a:defRPr>
            </a:lvl8pPr>
            <a:lvl9pPr>
              <a:spcBef>
                <a:spcPts val="0"/>
              </a:spcBef>
              <a:defRPr sz="250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12" name="Picture Placeholder" descr="Image Placeholder">
            <a:extLst>
              <a:ext uri="{FF2B5EF4-FFF2-40B4-BE49-F238E27FC236}">
                <a16:creationId xmlns:a16="http://schemas.microsoft.com/office/drawing/2014/main" id="{FCF25899-5C67-4AF4-833B-03F929F9253D}"/>
              </a:ext>
            </a:extLst>
          </p:cNvPr>
          <p:cNvSpPr>
            <a:spLocks noGrp="1"/>
          </p:cNvSpPr>
          <p:nvPr>
            <p:ph type="pic" sz="quarter" idx="17"/>
          </p:nvPr>
        </p:nvSpPr>
        <p:spPr>
          <a:xfrm>
            <a:off x="6553056" y="606970"/>
            <a:ext cx="2590947" cy="5640095"/>
          </a:xfrm>
          <a:custGeom>
            <a:avLst/>
            <a:gdLst>
              <a:gd name="connsiteX0" fmla="*/ 2590947 w 2590947"/>
              <a:gd name="connsiteY0" fmla="*/ 0 h 5640095"/>
              <a:gd name="connsiteX1" fmla="*/ 2590947 w 2590947"/>
              <a:gd name="connsiteY1" fmla="*/ 5640095 h 5640095"/>
              <a:gd name="connsiteX2" fmla="*/ 2546032 w 2590947"/>
              <a:gd name="connsiteY2" fmla="*/ 5637828 h 5640095"/>
              <a:gd name="connsiteX3" fmla="*/ 0 w 2590947"/>
              <a:gd name="connsiteY3" fmla="*/ 2820562 h 5640095"/>
              <a:gd name="connsiteX4" fmla="*/ 2360770 w 2590947"/>
              <a:gd name="connsiteY4" fmla="*/ 27545 h 564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947" h="5640095">
                <a:moveTo>
                  <a:pt x="2590947" y="0"/>
                </a:moveTo>
                <a:lnTo>
                  <a:pt x="2590947" y="5640095"/>
                </a:lnTo>
                <a:lnTo>
                  <a:pt x="2546032" y="5637828"/>
                </a:lnTo>
                <a:cubicBezTo>
                  <a:pt x="1116451" y="5492743"/>
                  <a:pt x="0" y="4286257"/>
                  <a:pt x="0" y="2820562"/>
                </a:cubicBezTo>
                <a:cubicBezTo>
                  <a:pt x="0" y="1417300"/>
                  <a:pt x="1021553" y="253737"/>
                  <a:pt x="2360770" y="27545"/>
                </a:cubicBezTo>
                <a:close/>
              </a:path>
            </a:pathLst>
          </a:custGeom>
          <a:solidFill>
            <a:srgbClr val="BFBFBF"/>
          </a:solidFill>
        </p:spPr>
        <p:txBody>
          <a:bodyPr wrap="square" tIns="720000">
            <a:noAutofit/>
          </a:bodyPr>
          <a:lstStyle>
            <a:lvl1pPr algn="r">
              <a:defRPr sz="1400">
                <a:solidFill>
                  <a:schemeClr val="bg1"/>
                </a:solidFill>
              </a:defRPr>
            </a:lvl1pPr>
          </a:lstStyle>
          <a:p>
            <a:r>
              <a:rPr lang="en-US"/>
              <a:t>Click icon to add picture</a:t>
            </a:r>
            <a:endParaRPr lang="en-AU" dirty="0"/>
          </a:p>
        </p:txBody>
      </p:sp>
      <p:sp>
        <p:nvSpPr>
          <p:cNvPr id="13" name="Deakin Logo" descr="Deakin Logo">
            <a:extLst>
              <a:ext uri="{FF2B5EF4-FFF2-40B4-BE49-F238E27FC236}">
                <a16:creationId xmlns:a16="http://schemas.microsoft.com/office/drawing/2014/main" id="{FB5A34BF-4D43-4587-849C-5ED74E85B9F3}"/>
              </a:ext>
            </a:extLst>
          </p:cNvPr>
          <p:cNvSpPr>
            <a:spLocks noGrp="1" noChangeAspect="1"/>
          </p:cNvSpPr>
          <p:nvPr>
            <p:ph type="body" sz="quarter" idx="16" hasCustomPrompt="1"/>
          </p:nvPr>
        </p:nvSpPr>
        <p:spPr>
          <a:xfrm>
            <a:off x="5670298" y="2586203"/>
            <a:ext cx="1684800" cy="16848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7" name="Footer/CRICOS">
            <a:extLst>
              <a:ext uri="{FF2B5EF4-FFF2-40B4-BE49-F238E27FC236}">
                <a16:creationId xmlns:a16="http://schemas.microsoft.com/office/drawing/2014/main" id="{6EFCEEB8-4D2F-44F5-A63F-B50B51740E38}"/>
              </a:ext>
            </a:extLst>
          </p:cNvPr>
          <p:cNvSpPr>
            <a:spLocks noGrp="1"/>
          </p:cNvSpPr>
          <p:nvPr>
            <p:ph type="ftr" sz="quarter" idx="2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635030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684495" y="1244654"/>
            <a:ext cx="3213000" cy="1944000"/>
          </a:xfrm>
        </p:spPr>
        <p:txBody>
          <a:bodyPr anchor="t"/>
          <a:lstStyle>
            <a:lvl1pPr algn="l">
              <a:lnSpc>
                <a:spcPct val="100000"/>
              </a:lnSpc>
              <a:defRPr sz="3600" b="0">
                <a:solidFill>
                  <a:schemeClr val="bg1"/>
                </a:solidFill>
              </a:defRPr>
            </a:lvl1pPr>
          </a:lstStyle>
          <a:p>
            <a:r>
              <a:rPr lang="en-US" dirty="0"/>
              <a:t>Section break heading</a:t>
            </a:r>
            <a:endParaRPr lang="en-GB" dirty="0"/>
          </a:p>
        </p:txBody>
      </p:sp>
      <p:grpSp>
        <p:nvGrpSpPr>
          <p:cNvPr id="3" name="Graphic">
            <a:extLst>
              <a:ext uri="{FF2B5EF4-FFF2-40B4-BE49-F238E27FC236}">
                <a16:creationId xmlns:a16="http://schemas.microsoft.com/office/drawing/2014/main" id="{D337FB22-2495-4C14-888C-CAC49EABDA79}"/>
              </a:ext>
            </a:extLst>
          </p:cNvPr>
          <p:cNvGrpSpPr>
            <a:grpSpLocks noChangeAspect="1"/>
          </p:cNvGrpSpPr>
          <p:nvPr userDrawn="1"/>
        </p:nvGrpSpPr>
        <p:grpSpPr bwMode="auto">
          <a:xfrm>
            <a:off x="-3175" y="0"/>
            <a:ext cx="9144000" cy="6511925"/>
            <a:chOff x="-2" y="109"/>
            <a:chExt cx="5760" cy="4102"/>
          </a:xfrm>
        </p:grpSpPr>
        <p:sp>
          <p:nvSpPr>
            <p:cNvPr id="5" name="Freeform 5">
              <a:extLst>
                <a:ext uri="{FF2B5EF4-FFF2-40B4-BE49-F238E27FC236}">
                  <a16:creationId xmlns:a16="http://schemas.microsoft.com/office/drawing/2014/main" id="{CBAA2621-5756-49E7-86FB-639F489783BF}"/>
                </a:ext>
              </a:extLst>
            </p:cNvPr>
            <p:cNvSpPr>
              <a:spLocks/>
            </p:cNvSpPr>
            <p:nvPr userDrawn="1"/>
          </p:nvSpPr>
          <p:spPr bwMode="auto">
            <a:xfrm>
              <a:off x="-2" y="109"/>
              <a:ext cx="4832" cy="4102"/>
            </a:xfrm>
            <a:custGeom>
              <a:avLst/>
              <a:gdLst>
                <a:gd name="T0" fmla="*/ 2548 w 4832"/>
                <a:gd name="T1" fmla="*/ 0 h 4102"/>
                <a:gd name="T2" fmla="*/ 2452 w 4832"/>
                <a:gd name="T3" fmla="*/ 0 h 4102"/>
                <a:gd name="T4" fmla="*/ 4736 w 4832"/>
                <a:gd name="T5" fmla="*/ 1325 h 4102"/>
                <a:gd name="T6" fmla="*/ 0 w 4832"/>
                <a:gd name="T7" fmla="*/ 4046 h 4102"/>
                <a:gd name="T8" fmla="*/ 0 w 4832"/>
                <a:gd name="T9" fmla="*/ 4102 h 4102"/>
                <a:gd name="T10" fmla="*/ 4832 w 4832"/>
                <a:gd name="T11" fmla="*/ 1325 h 4102"/>
                <a:gd name="T12" fmla="*/ 2548 w 4832"/>
                <a:gd name="T13" fmla="*/ 0 h 4102"/>
              </a:gdLst>
              <a:ahLst/>
              <a:cxnLst>
                <a:cxn ang="0">
                  <a:pos x="T0" y="T1"/>
                </a:cxn>
                <a:cxn ang="0">
                  <a:pos x="T2" y="T3"/>
                </a:cxn>
                <a:cxn ang="0">
                  <a:pos x="T4" y="T5"/>
                </a:cxn>
                <a:cxn ang="0">
                  <a:pos x="T6" y="T7"/>
                </a:cxn>
                <a:cxn ang="0">
                  <a:pos x="T8" y="T9"/>
                </a:cxn>
                <a:cxn ang="0">
                  <a:pos x="T10" y="T11"/>
                </a:cxn>
                <a:cxn ang="0">
                  <a:pos x="T12" y="T13"/>
                </a:cxn>
              </a:cxnLst>
              <a:rect l="0" t="0" r="r" b="b"/>
              <a:pathLst>
                <a:path w="4832" h="4102">
                  <a:moveTo>
                    <a:pt x="2548" y="0"/>
                  </a:moveTo>
                  <a:lnTo>
                    <a:pt x="2452" y="0"/>
                  </a:lnTo>
                  <a:lnTo>
                    <a:pt x="4736" y="1325"/>
                  </a:lnTo>
                  <a:lnTo>
                    <a:pt x="0" y="4046"/>
                  </a:lnTo>
                  <a:lnTo>
                    <a:pt x="0" y="4102"/>
                  </a:lnTo>
                  <a:lnTo>
                    <a:pt x="4832" y="1325"/>
                  </a:lnTo>
                  <a:lnTo>
                    <a:pt x="25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33D9EAB-8C6E-4D26-AEFF-3FCA7C2C121C}"/>
                </a:ext>
              </a:extLst>
            </p:cNvPr>
            <p:cNvSpPr>
              <a:spLocks/>
            </p:cNvSpPr>
            <p:nvPr userDrawn="1"/>
          </p:nvSpPr>
          <p:spPr bwMode="auto">
            <a:xfrm>
              <a:off x="3484" y="109"/>
              <a:ext cx="2274" cy="1625"/>
            </a:xfrm>
            <a:custGeom>
              <a:avLst/>
              <a:gdLst>
                <a:gd name="T0" fmla="*/ 80 w 2274"/>
                <a:gd name="T1" fmla="*/ 306 h 1625"/>
                <a:gd name="T2" fmla="*/ 612 w 2274"/>
                <a:gd name="T3" fmla="*/ 0 h 1625"/>
                <a:gd name="T4" fmla="*/ 532 w 2274"/>
                <a:gd name="T5" fmla="*/ 0 h 1625"/>
                <a:gd name="T6" fmla="*/ 0 w 2274"/>
                <a:gd name="T7" fmla="*/ 306 h 1625"/>
                <a:gd name="T8" fmla="*/ 2274 w 2274"/>
                <a:gd name="T9" fmla="*/ 1625 h 1625"/>
                <a:gd name="T10" fmla="*/ 2274 w 2274"/>
                <a:gd name="T11" fmla="*/ 1577 h 1625"/>
                <a:gd name="T12" fmla="*/ 80 w 2274"/>
                <a:gd name="T13" fmla="*/ 306 h 1625"/>
              </a:gdLst>
              <a:ahLst/>
              <a:cxnLst>
                <a:cxn ang="0">
                  <a:pos x="T0" y="T1"/>
                </a:cxn>
                <a:cxn ang="0">
                  <a:pos x="T2" y="T3"/>
                </a:cxn>
                <a:cxn ang="0">
                  <a:pos x="T4" y="T5"/>
                </a:cxn>
                <a:cxn ang="0">
                  <a:pos x="T6" y="T7"/>
                </a:cxn>
                <a:cxn ang="0">
                  <a:pos x="T8" y="T9"/>
                </a:cxn>
                <a:cxn ang="0">
                  <a:pos x="T10" y="T11"/>
                </a:cxn>
                <a:cxn ang="0">
                  <a:pos x="T12" y="T13"/>
                </a:cxn>
              </a:cxnLst>
              <a:rect l="0" t="0" r="r" b="b"/>
              <a:pathLst>
                <a:path w="2274" h="1625">
                  <a:moveTo>
                    <a:pt x="80" y="306"/>
                  </a:moveTo>
                  <a:lnTo>
                    <a:pt x="612" y="0"/>
                  </a:lnTo>
                  <a:lnTo>
                    <a:pt x="532" y="0"/>
                  </a:lnTo>
                  <a:lnTo>
                    <a:pt x="0" y="306"/>
                  </a:lnTo>
                  <a:lnTo>
                    <a:pt x="2274" y="1625"/>
                  </a:lnTo>
                  <a:lnTo>
                    <a:pt x="2274" y="1577"/>
                  </a:lnTo>
                  <a:lnTo>
                    <a:pt x="80" y="30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0" name="Deakin Logo" descr="Deakin Logo">
            <a:extLst>
              <a:ext uri="{FF2B5EF4-FFF2-40B4-BE49-F238E27FC236}">
                <a16:creationId xmlns:a16="http://schemas.microsoft.com/office/drawing/2014/main" id="{797F4D17-BBE6-49B9-BC96-CCEA73FB2A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1460" y="5403743"/>
            <a:ext cx="973391" cy="971957"/>
          </a:xfrm>
          <a:prstGeom prst="rect">
            <a:avLst/>
          </a:prstGeom>
        </p:spPr>
      </p:pic>
      <p:sp>
        <p:nvSpPr>
          <p:cNvPr id="16" name="Footer/CRICOS">
            <a:extLst>
              <a:ext uri="{FF2B5EF4-FFF2-40B4-BE49-F238E27FC236}">
                <a16:creationId xmlns:a16="http://schemas.microsoft.com/office/drawing/2014/main" id="{76F6FAF9-3DEF-4AC0-A3DD-B9DB37BA5BA9}"/>
              </a:ext>
            </a:extLst>
          </p:cNvPr>
          <p:cNvSpPr>
            <a:spLocks noGrp="1"/>
          </p:cNvSpPr>
          <p:nvPr>
            <p:ph type="ftr" sz="quarter" idx="11"/>
          </p:nvPr>
        </p:nvSpPr>
        <p:spPr>
          <a:xfrm>
            <a:off x="3976628" y="6579113"/>
            <a:ext cx="4968000" cy="144000"/>
          </a:xfrm>
          <a:prstGeom prst="rect">
            <a:avLst/>
          </a:prstGeom>
        </p:spPr>
        <p:txBody>
          <a:bodyPr lIns="90000" tIns="36000" rIns="0" bIns="36000"/>
          <a:lstStyle>
            <a:lvl1pPr algn="r">
              <a:defRPr sz="500">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3305438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A - With Heading over two line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15733"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Header Graphic">
            <a:extLst>
              <a:ext uri="{FF2B5EF4-FFF2-40B4-BE49-F238E27FC236}">
                <a16:creationId xmlns:a16="http://schemas.microsoft.com/office/drawing/2014/main" id="{F1D69B8E-E1B3-4CE6-A465-896DEFDB7CAC}"/>
              </a:ext>
            </a:extLst>
          </p:cNvPr>
          <p:cNvSpPr>
            <a:spLocks/>
          </p:cNvSpPr>
          <p:nvPr userDrawn="1"/>
        </p:nvSpPr>
        <p:spPr bwMode="auto">
          <a:xfrm>
            <a:off x="258265" y="388832"/>
            <a:ext cx="355577" cy="405378"/>
          </a:xfrm>
          <a:custGeom>
            <a:avLst/>
            <a:gdLst>
              <a:gd name="T0" fmla="*/ 0 w 357"/>
              <a:gd name="T1" fmla="*/ 0 h 407"/>
              <a:gd name="T2" fmla="*/ 0 w 357"/>
              <a:gd name="T3" fmla="*/ 407 h 407"/>
              <a:gd name="T4" fmla="*/ 357 w 357"/>
              <a:gd name="T5" fmla="*/ 203 h 407"/>
              <a:gd name="T6" fmla="*/ 0 w 357"/>
              <a:gd name="T7" fmla="*/ 0 h 407"/>
            </a:gdLst>
            <a:ahLst/>
            <a:cxnLst>
              <a:cxn ang="0">
                <a:pos x="T0" y="T1"/>
              </a:cxn>
              <a:cxn ang="0">
                <a:pos x="T2" y="T3"/>
              </a:cxn>
              <a:cxn ang="0">
                <a:pos x="T4" y="T5"/>
              </a:cxn>
              <a:cxn ang="0">
                <a:pos x="T6" y="T7"/>
              </a:cxn>
            </a:cxnLst>
            <a:rect l="0" t="0" r="r" b="b"/>
            <a:pathLst>
              <a:path w="357" h="407">
                <a:moveTo>
                  <a:pt x="0" y="0"/>
                </a:moveTo>
                <a:lnTo>
                  <a:pt x="0" y="407"/>
                </a:lnTo>
                <a:lnTo>
                  <a:pt x="357" y="203"/>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10" name="Slide Number">
            <a:extLst>
              <a:ext uri="{FF2B5EF4-FFF2-40B4-BE49-F238E27FC236}">
                <a16:creationId xmlns:a16="http://schemas.microsoft.com/office/drawing/2014/main" id="{A669E11A-5375-4CDA-AE5F-73599D65D32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343AF9C5-02E3-478B-8FF1-765887282F3E}"/>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C21CF60B-CC84-48CA-8A79-12A6E322A119}"/>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69817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B - One line heading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85350"/>
            <a:ext cx="7425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25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Header Graphic">
            <a:extLst>
              <a:ext uri="{FF2B5EF4-FFF2-40B4-BE49-F238E27FC236}">
                <a16:creationId xmlns:a16="http://schemas.microsoft.com/office/drawing/2014/main" id="{847BD495-D181-4BD3-8D99-528B304D9811}"/>
              </a:ext>
            </a:extLst>
          </p:cNvPr>
          <p:cNvSpPr>
            <a:spLocks/>
          </p:cNvSpPr>
          <p:nvPr userDrawn="1"/>
        </p:nvSpPr>
        <p:spPr bwMode="auto">
          <a:xfrm>
            <a:off x="258265" y="388832"/>
            <a:ext cx="355577" cy="405378"/>
          </a:xfrm>
          <a:custGeom>
            <a:avLst/>
            <a:gdLst>
              <a:gd name="T0" fmla="*/ 0 w 357"/>
              <a:gd name="T1" fmla="*/ 0 h 407"/>
              <a:gd name="T2" fmla="*/ 0 w 357"/>
              <a:gd name="T3" fmla="*/ 407 h 407"/>
              <a:gd name="T4" fmla="*/ 357 w 357"/>
              <a:gd name="T5" fmla="*/ 203 h 407"/>
              <a:gd name="T6" fmla="*/ 0 w 357"/>
              <a:gd name="T7" fmla="*/ 0 h 407"/>
            </a:gdLst>
            <a:ahLst/>
            <a:cxnLst>
              <a:cxn ang="0">
                <a:pos x="T0" y="T1"/>
              </a:cxn>
              <a:cxn ang="0">
                <a:pos x="T2" y="T3"/>
              </a:cxn>
              <a:cxn ang="0">
                <a:pos x="T4" y="T5"/>
              </a:cxn>
              <a:cxn ang="0">
                <a:pos x="T6" y="T7"/>
              </a:cxn>
            </a:cxnLst>
            <a:rect l="0" t="0" r="r" b="b"/>
            <a:pathLst>
              <a:path w="357" h="407">
                <a:moveTo>
                  <a:pt x="0" y="0"/>
                </a:moveTo>
                <a:lnTo>
                  <a:pt x="0" y="407"/>
                </a:lnTo>
                <a:lnTo>
                  <a:pt x="357" y="203"/>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10" name="Slide Number">
            <a:extLst>
              <a:ext uri="{FF2B5EF4-FFF2-40B4-BE49-F238E27FC236}">
                <a16:creationId xmlns:a16="http://schemas.microsoft.com/office/drawing/2014/main" id="{FE431B96-D9B2-471C-94EA-209D0EFBF481}"/>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32F89E9A-A860-4407-B867-4F34B84472C5}"/>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5DF69438-3CFF-464B-B170-B87FF1D01FFC}"/>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434670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85350"/>
            <a:ext cx="7425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18" name="Subheading" descr="Text Box">
            <a:extLst>
              <a:ext uri="{FF2B5EF4-FFF2-40B4-BE49-F238E27FC236}">
                <a16:creationId xmlns:a16="http://schemas.microsoft.com/office/drawing/2014/main" id="{34CDAE80-AB5A-4029-BEC3-52CCB483A030}"/>
              </a:ext>
            </a:extLst>
          </p:cNvPr>
          <p:cNvSpPr>
            <a:spLocks noGrp="1"/>
          </p:cNvSpPr>
          <p:nvPr>
            <p:ph type="body" sz="quarter" idx="15" hasCustomPrompt="1"/>
          </p:nvPr>
        </p:nvSpPr>
        <p:spPr>
          <a:xfrm>
            <a:off x="0" y="830490"/>
            <a:ext cx="7435215" cy="490960"/>
          </a:xfrm>
          <a:custGeom>
            <a:avLst/>
            <a:gdLst>
              <a:gd name="connsiteX0" fmla="*/ 0 w 9913620"/>
              <a:gd name="connsiteY0" fmla="*/ 0 h 490960"/>
              <a:gd name="connsiteX1" fmla="*/ 4271 w 9913620"/>
              <a:gd name="connsiteY1" fmla="*/ 0 h 490960"/>
              <a:gd name="connsiteX2" fmla="*/ 9671413 w 9913620"/>
              <a:gd name="connsiteY2" fmla="*/ 0 h 490960"/>
              <a:gd name="connsiteX3" fmla="*/ 9913620 w 9913620"/>
              <a:gd name="connsiteY3" fmla="*/ 245480 h 490960"/>
              <a:gd name="connsiteX4" fmla="*/ 9671413 w 9913620"/>
              <a:gd name="connsiteY4" fmla="*/ 490960 h 490960"/>
              <a:gd name="connsiteX5" fmla="*/ 393261 w 9913620"/>
              <a:gd name="connsiteY5" fmla="*/ 490960 h 490960"/>
              <a:gd name="connsiteX6" fmla="*/ 0 w 9913620"/>
              <a:gd name="connsiteY6" fmla="*/ 490960 h 49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3620" h="490960">
                <a:moveTo>
                  <a:pt x="0" y="0"/>
                </a:moveTo>
                <a:lnTo>
                  <a:pt x="4271" y="0"/>
                </a:lnTo>
                <a:cubicBezTo>
                  <a:pt x="901222" y="0"/>
                  <a:pt x="3293093" y="0"/>
                  <a:pt x="9671413" y="0"/>
                </a:cubicBezTo>
                <a:cubicBezTo>
                  <a:pt x="9806490" y="0"/>
                  <a:pt x="9913620" y="110938"/>
                  <a:pt x="9913620" y="245480"/>
                </a:cubicBezTo>
                <a:cubicBezTo>
                  <a:pt x="9913620" y="380022"/>
                  <a:pt x="9806490" y="490960"/>
                  <a:pt x="9671413" y="490960"/>
                </a:cubicBezTo>
                <a:cubicBezTo>
                  <a:pt x="9671413" y="490960"/>
                  <a:pt x="9671413" y="490960"/>
                  <a:pt x="393261" y="490960"/>
                </a:cubicBezTo>
                <a:lnTo>
                  <a:pt x="0" y="490960"/>
                </a:lnTo>
                <a:close/>
              </a:path>
            </a:pathLst>
          </a:custGeom>
          <a:solidFill>
            <a:schemeClr val="accent6"/>
          </a:solidFill>
        </p:spPr>
        <p:txBody>
          <a:bodyPr wrap="square" lIns="864000" tIns="72000" rIns="3600000" anchor="ctr" anchorCtr="0">
            <a:noAutofit/>
          </a:bodyPr>
          <a:lstStyle>
            <a:lvl1pPr>
              <a:lnSpc>
                <a:spcPct val="100000"/>
              </a:lnSpc>
              <a:spcBef>
                <a:spcPts val="600"/>
              </a:spcBef>
              <a:spcAft>
                <a:spcPts val="0"/>
              </a:spcAft>
              <a:buFont typeface="Arial" panose="020B0604020202020204" pitchFamily="34" charset="0"/>
              <a:buNone/>
              <a:defRPr sz="1150"/>
            </a:lvl1pPr>
            <a:lvl2pPr>
              <a:buFont typeface="Arial" panose="020B0604020202020204" pitchFamily="34" charset="0"/>
              <a:buNone/>
              <a:defRPr sz="1300"/>
            </a:lvl2pPr>
            <a:lvl3pPr>
              <a:buNone/>
              <a:defRPr sz="1600"/>
            </a:lvl3pPr>
            <a:lvl4pPr marL="0" indent="0">
              <a:buNone/>
              <a:defRPr sz="1300"/>
            </a:lvl4pPr>
            <a:lvl5pPr marL="0">
              <a:buFont typeface="Arial" panose="020B0604020202020204" pitchFamily="34" charset="0"/>
              <a:buNone/>
              <a:defRPr sz="1300"/>
            </a:lvl5pPr>
            <a:lvl6pPr>
              <a:buFont typeface="Arial" panose="020B0604020202020204" pitchFamily="34" charset="0"/>
              <a:buNone/>
              <a:defRPr sz="1300"/>
            </a:lvl6pPr>
            <a:lvl7pPr>
              <a:buFont typeface="Arial" panose="020B0604020202020204" pitchFamily="34" charset="0"/>
              <a:buNone/>
              <a:defRPr sz="1300"/>
            </a:lvl7pPr>
            <a:lvl8pPr>
              <a:buFont typeface="Arial" panose="020B0604020202020204" pitchFamily="34" charset="0"/>
              <a:buNone/>
              <a:defRPr sz="1300"/>
            </a:lvl8pPr>
            <a:lvl9pPr>
              <a:buFont typeface="Arial" panose="020B0604020202020204" pitchFamily="34" charset="0"/>
              <a:buNone/>
              <a:defRPr sz="1300"/>
            </a:lvl9pPr>
          </a:lstStyle>
          <a:p>
            <a:pPr lvl="0"/>
            <a:r>
              <a:rPr lang="en-US" dirty="0"/>
              <a:t>Click to add subheading</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25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Header Graphic">
            <a:extLst>
              <a:ext uri="{FF2B5EF4-FFF2-40B4-BE49-F238E27FC236}">
                <a16:creationId xmlns:a16="http://schemas.microsoft.com/office/drawing/2014/main" id="{46E0CB84-D4F7-4EEA-B6E0-A26055232589}"/>
              </a:ext>
            </a:extLst>
          </p:cNvPr>
          <p:cNvSpPr>
            <a:spLocks/>
          </p:cNvSpPr>
          <p:nvPr userDrawn="1"/>
        </p:nvSpPr>
        <p:spPr bwMode="auto">
          <a:xfrm>
            <a:off x="258266" y="447887"/>
            <a:ext cx="271430" cy="309446"/>
          </a:xfrm>
          <a:custGeom>
            <a:avLst/>
            <a:gdLst>
              <a:gd name="T0" fmla="*/ 0 w 357"/>
              <a:gd name="T1" fmla="*/ 0 h 407"/>
              <a:gd name="T2" fmla="*/ 0 w 357"/>
              <a:gd name="T3" fmla="*/ 407 h 407"/>
              <a:gd name="T4" fmla="*/ 357 w 357"/>
              <a:gd name="T5" fmla="*/ 203 h 407"/>
              <a:gd name="T6" fmla="*/ 0 w 357"/>
              <a:gd name="T7" fmla="*/ 0 h 407"/>
            </a:gdLst>
            <a:ahLst/>
            <a:cxnLst>
              <a:cxn ang="0">
                <a:pos x="T0" y="T1"/>
              </a:cxn>
              <a:cxn ang="0">
                <a:pos x="T2" y="T3"/>
              </a:cxn>
              <a:cxn ang="0">
                <a:pos x="T4" y="T5"/>
              </a:cxn>
              <a:cxn ang="0">
                <a:pos x="T6" y="T7"/>
              </a:cxn>
            </a:cxnLst>
            <a:rect l="0" t="0" r="r" b="b"/>
            <a:pathLst>
              <a:path w="357" h="407">
                <a:moveTo>
                  <a:pt x="0" y="0"/>
                </a:moveTo>
                <a:lnTo>
                  <a:pt x="0" y="407"/>
                </a:lnTo>
                <a:lnTo>
                  <a:pt x="357" y="203"/>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8" name="Slide Number">
            <a:extLst>
              <a:ext uri="{FF2B5EF4-FFF2-40B4-BE49-F238E27FC236}">
                <a16:creationId xmlns:a16="http://schemas.microsoft.com/office/drawing/2014/main" id="{2D90F210-6C5D-4952-AC8F-B85FD4D76A21}"/>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58423D09-AE22-47A4-B7C5-0786760BF49D}"/>
              </a:ext>
            </a:extLst>
          </p:cNvPr>
          <p:cNvSpPr>
            <a:spLocks noGrp="1"/>
          </p:cNvSpPr>
          <p:nvPr>
            <p:ph type="dt" sz="half" idx="16"/>
          </p:nvPr>
        </p:nvSpPr>
        <p:spPr/>
        <p:txBody>
          <a:bodyPr/>
          <a:lstStyle/>
          <a:p>
            <a:endParaRPr lang="en-GB" dirty="0"/>
          </a:p>
        </p:txBody>
      </p:sp>
      <p:sp>
        <p:nvSpPr>
          <p:cNvPr id="4" name="Footer/CRICOS">
            <a:extLst>
              <a:ext uri="{FF2B5EF4-FFF2-40B4-BE49-F238E27FC236}">
                <a16:creationId xmlns:a16="http://schemas.microsoft.com/office/drawing/2014/main" id="{2263AB1F-7162-4AFC-BCDC-8563F9A1727E}"/>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39706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15733"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6" name="Header Graphic">
            <a:extLst>
              <a:ext uri="{FF2B5EF4-FFF2-40B4-BE49-F238E27FC236}">
                <a16:creationId xmlns:a16="http://schemas.microsoft.com/office/drawing/2014/main" id="{0B4956C4-9C27-41D9-B37E-C8F55C7A6E46}"/>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146341FB-9317-41BD-8C5A-A0CC33EC543C}"/>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775E7A24-DA8F-41A3-B133-89695FF25998}"/>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7" name="Slide Number">
            <a:extLst>
              <a:ext uri="{FF2B5EF4-FFF2-40B4-BE49-F238E27FC236}">
                <a16:creationId xmlns:a16="http://schemas.microsoft.com/office/drawing/2014/main" id="{1D09E9B0-CEBB-4940-A212-9C872E25378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17DCDEEA-5F1E-41D3-B080-F623F4486723}"/>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6C3A8F0D-C068-4EC5-90E8-2F4BD9975D37}"/>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529296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D">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54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Pull-out quote text" descr="Pull-Out Quote Shape">
            <a:extLst>
              <a:ext uri="{FF2B5EF4-FFF2-40B4-BE49-F238E27FC236}">
                <a16:creationId xmlns:a16="http://schemas.microsoft.com/office/drawing/2014/main" id="{025A1037-ABBB-42DD-9229-D4F0240743F6}"/>
              </a:ext>
            </a:extLst>
          </p:cNvPr>
          <p:cNvSpPr>
            <a:spLocks noGrp="1"/>
          </p:cNvSpPr>
          <p:nvPr>
            <p:ph type="body" sz="quarter" idx="15" hasCustomPrompt="1"/>
          </p:nvPr>
        </p:nvSpPr>
        <p:spPr>
          <a:xfrm>
            <a:off x="5140452" y="3194494"/>
            <a:ext cx="4003548" cy="3663506"/>
          </a:xfrm>
          <a:custGeom>
            <a:avLst/>
            <a:gdLst>
              <a:gd name="connsiteX0" fmla="*/ 4003548 w 4003548"/>
              <a:gd name="connsiteY0" fmla="*/ 0 h 3663506"/>
              <a:gd name="connsiteX1" fmla="*/ 4003548 w 4003548"/>
              <a:gd name="connsiteY1" fmla="*/ 3663506 h 3663506"/>
              <a:gd name="connsiteX2" fmla="*/ 2355056 w 4003548"/>
              <a:gd name="connsiteY2" fmla="*/ 3663506 h 3663506"/>
              <a:gd name="connsiteX3" fmla="*/ 0 w 4003548"/>
              <a:gd name="connsiteY3" fmla="*/ 2298764 h 3663506"/>
            </a:gdLst>
            <a:ahLst/>
            <a:cxnLst>
              <a:cxn ang="0">
                <a:pos x="connsiteX0" y="connsiteY0"/>
              </a:cxn>
              <a:cxn ang="0">
                <a:pos x="connsiteX1" y="connsiteY1"/>
              </a:cxn>
              <a:cxn ang="0">
                <a:pos x="connsiteX2" y="connsiteY2"/>
              </a:cxn>
              <a:cxn ang="0">
                <a:pos x="connsiteX3" y="connsiteY3"/>
              </a:cxn>
            </a:cxnLst>
            <a:rect l="l" t="t" r="r" b="b"/>
            <a:pathLst>
              <a:path w="4003548" h="3663506">
                <a:moveTo>
                  <a:pt x="4003548" y="0"/>
                </a:moveTo>
                <a:lnTo>
                  <a:pt x="4003548" y="3663506"/>
                </a:lnTo>
                <a:lnTo>
                  <a:pt x="2355056" y="3663506"/>
                </a:lnTo>
                <a:lnTo>
                  <a:pt x="0" y="2298764"/>
                </a:lnTo>
                <a:close/>
              </a:path>
            </a:pathLst>
          </a:custGeom>
          <a:solidFill>
            <a:schemeClr val="accent5"/>
          </a:solidFill>
        </p:spPr>
        <p:txBody>
          <a:bodyPr wrap="square" lIns="1512000" tIns="1944000" rIns="648000" anchor="t" anchorCtr="0">
            <a:noAutofit/>
          </a:bodyPr>
          <a:lstStyle>
            <a:lvl1pPr>
              <a:lnSpc>
                <a:spcPct val="100000"/>
              </a:lnSpc>
              <a:spcBef>
                <a:spcPts val="600"/>
              </a:spcBef>
              <a:spcAft>
                <a:spcPts val="0"/>
              </a:spcAft>
              <a:buFont typeface="Arial" panose="020B0604020202020204" pitchFamily="34" charset="0"/>
              <a:buNone/>
              <a:defRPr sz="1650">
                <a:solidFill>
                  <a:schemeClr val="bg1"/>
                </a:solidFill>
              </a:defRPr>
            </a:lvl1pPr>
            <a:lvl2pPr>
              <a:buFont typeface="Arial" panose="020B0604020202020204" pitchFamily="34" charset="0"/>
              <a:buNone/>
              <a:defRPr sz="1650">
                <a:solidFill>
                  <a:schemeClr val="bg1"/>
                </a:solidFill>
              </a:defRPr>
            </a:lvl2pPr>
            <a:lvl3pPr>
              <a:buNone/>
              <a:defRPr sz="1650">
                <a:solidFill>
                  <a:schemeClr val="bg1"/>
                </a:solidFill>
              </a:defRPr>
            </a:lvl3pPr>
            <a:lvl4pPr marL="0" indent="0">
              <a:buNone/>
              <a:defRPr sz="1650">
                <a:solidFill>
                  <a:schemeClr val="bg1"/>
                </a:solidFill>
              </a:defRPr>
            </a:lvl4pPr>
            <a:lvl5pPr marL="0">
              <a:buFont typeface="Arial" panose="020B0604020202020204" pitchFamily="34" charset="0"/>
              <a:buNone/>
              <a:defRPr sz="1650">
                <a:solidFill>
                  <a:schemeClr val="bg1"/>
                </a:solidFill>
              </a:defRPr>
            </a:lvl5pPr>
            <a:lvl6pPr>
              <a:buFont typeface="Arial" panose="020B0604020202020204" pitchFamily="34" charset="0"/>
              <a:buNone/>
              <a:defRPr sz="1650">
                <a:solidFill>
                  <a:schemeClr val="bg1"/>
                </a:solidFill>
              </a:defRPr>
            </a:lvl6pPr>
            <a:lvl7pPr>
              <a:buFont typeface="Arial" panose="020B0604020202020204" pitchFamily="34" charset="0"/>
              <a:buNone/>
              <a:defRPr sz="1650">
                <a:solidFill>
                  <a:schemeClr val="bg1"/>
                </a:solidFill>
              </a:defRPr>
            </a:lvl7pPr>
            <a:lvl8pPr>
              <a:buFont typeface="Arial" panose="020B0604020202020204" pitchFamily="34" charset="0"/>
              <a:buNone/>
              <a:defRPr sz="1650">
                <a:solidFill>
                  <a:schemeClr val="bg1"/>
                </a:solidFill>
              </a:defRPr>
            </a:lvl8pPr>
            <a:lvl9pPr>
              <a:buFont typeface="Arial" panose="020B0604020202020204" pitchFamily="34" charset="0"/>
              <a:buNone/>
              <a:defRPr sz="1650">
                <a:solidFill>
                  <a:schemeClr val="bg1"/>
                </a:solidFill>
              </a:defRPr>
            </a:lvl9pPr>
          </a:lstStyle>
          <a:p>
            <a:pPr lvl="0"/>
            <a:r>
              <a:rPr lang="en-US" dirty="0"/>
              <a:t>Pull quote here can go over up to three lines of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grpSp>
        <p:nvGrpSpPr>
          <p:cNvPr id="12" name="Header Graphic">
            <a:extLst>
              <a:ext uri="{FF2B5EF4-FFF2-40B4-BE49-F238E27FC236}">
                <a16:creationId xmlns:a16="http://schemas.microsoft.com/office/drawing/2014/main" id="{66F7D3D6-5D03-426D-9EFE-EA30C4FAF957}"/>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04422239-B023-4C3C-84D9-871F28E481BF}"/>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2B945361-9AF0-46FB-B61A-1E7C25CD370B}"/>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5" name="Slide Number">
            <a:extLst>
              <a:ext uri="{FF2B5EF4-FFF2-40B4-BE49-F238E27FC236}">
                <a16:creationId xmlns:a16="http://schemas.microsoft.com/office/drawing/2014/main" id="{98C4CEB6-A2C0-4B19-8A79-52EF0387C0BB}"/>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A50931F4-44DE-47DF-A652-23A0EF2FD3C1}"/>
              </a:ext>
            </a:extLst>
          </p:cNvPr>
          <p:cNvSpPr>
            <a:spLocks noGrp="1"/>
          </p:cNvSpPr>
          <p:nvPr>
            <p:ph type="dt" sz="half" idx="16"/>
          </p:nvPr>
        </p:nvSpPr>
        <p:spPr/>
        <p:txBody>
          <a:bodyPr/>
          <a:lstStyle/>
          <a:p>
            <a:endParaRPr lang="en-GB" dirty="0"/>
          </a:p>
        </p:txBody>
      </p:sp>
      <p:sp>
        <p:nvSpPr>
          <p:cNvPr id="4" name="Footer/CRICOS">
            <a:extLst>
              <a:ext uri="{FF2B5EF4-FFF2-40B4-BE49-F238E27FC236}">
                <a16:creationId xmlns:a16="http://schemas.microsoft.com/office/drawing/2014/main" id="{4FD20A21-8853-40DE-8CCF-8324DF3634D9}"/>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60195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278670"/>
            <a:ext cx="6372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25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Header Graphic">
            <a:extLst>
              <a:ext uri="{FF2B5EF4-FFF2-40B4-BE49-F238E27FC236}">
                <a16:creationId xmlns:a16="http://schemas.microsoft.com/office/drawing/2014/main" id="{A0E02D0C-AC2C-4B59-988F-97D593D7A73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910945" cy="1015852"/>
          </a:xfrm>
          <a:prstGeom prst="rect">
            <a:avLst/>
          </a:prstGeom>
        </p:spPr>
      </p:pic>
      <p:sp>
        <p:nvSpPr>
          <p:cNvPr id="7" name="Slide Number">
            <a:extLst>
              <a:ext uri="{FF2B5EF4-FFF2-40B4-BE49-F238E27FC236}">
                <a16:creationId xmlns:a16="http://schemas.microsoft.com/office/drawing/2014/main" id="{A90E8455-9DDE-4AD6-941E-5C300E8AB7B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10978BE7-DA8D-40A5-B831-ADB83E799186}"/>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078B68F8-DD48-42D0-9D57-E9D277EAA005}"/>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684554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6588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Picture Placeholder" descr="Image Placeholder">
            <a:extLst>
              <a:ext uri="{FF2B5EF4-FFF2-40B4-BE49-F238E27FC236}">
                <a16:creationId xmlns:a16="http://schemas.microsoft.com/office/drawing/2014/main" id="{52E38C07-CB32-4366-B29D-E4E8D0A7EC37}"/>
              </a:ext>
            </a:extLst>
          </p:cNvPr>
          <p:cNvSpPr>
            <a:spLocks noGrp="1"/>
          </p:cNvSpPr>
          <p:nvPr>
            <p:ph type="pic" sz="quarter" idx="17" hasCustomPrompt="1"/>
          </p:nvPr>
        </p:nvSpPr>
        <p:spPr>
          <a:xfrm>
            <a:off x="7084504" y="3152203"/>
            <a:ext cx="2059496" cy="3705797"/>
          </a:xfrm>
          <a:custGeom>
            <a:avLst/>
            <a:gdLst>
              <a:gd name="connsiteX0" fmla="*/ 1201198 w 2059496"/>
              <a:gd name="connsiteY0" fmla="*/ 0 h 3705797"/>
              <a:gd name="connsiteX1" fmla="*/ 2059496 w 2059496"/>
              <a:gd name="connsiteY1" fmla="*/ 361379 h 3705797"/>
              <a:gd name="connsiteX2" fmla="*/ 2059496 w 2059496"/>
              <a:gd name="connsiteY2" fmla="*/ 3705797 h 3705797"/>
              <a:gd name="connsiteX3" fmla="*/ 0 w 2059496"/>
              <a:gd name="connsiteY3" fmla="*/ 3705797 h 3705797"/>
              <a:gd name="connsiteX4" fmla="*/ 0 w 2059496"/>
              <a:gd name="connsiteY4" fmla="*/ 1200722 h 3705797"/>
              <a:gd name="connsiteX5" fmla="*/ 1201198 w 2059496"/>
              <a:gd name="connsiteY5" fmla="*/ 0 h 37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9496" h="3705797">
                <a:moveTo>
                  <a:pt x="1201198" y="0"/>
                </a:moveTo>
                <a:cubicBezTo>
                  <a:pt x="1537621" y="0"/>
                  <a:pt x="1841564" y="138494"/>
                  <a:pt x="2059496" y="361379"/>
                </a:cubicBezTo>
                <a:lnTo>
                  <a:pt x="2059496" y="3705797"/>
                </a:lnTo>
                <a:lnTo>
                  <a:pt x="0" y="3705797"/>
                </a:lnTo>
                <a:lnTo>
                  <a:pt x="0" y="1200722"/>
                </a:lnTo>
                <a:cubicBezTo>
                  <a:pt x="0" y="537401"/>
                  <a:pt x="537686" y="0"/>
                  <a:pt x="1201198" y="0"/>
                </a:cubicBezTo>
                <a:close/>
              </a:path>
            </a:pathLst>
          </a:custGeom>
          <a:solidFill>
            <a:schemeClr val="bg1">
              <a:lumMod val="75000"/>
            </a:schemeClr>
          </a:solidFill>
        </p:spPr>
        <p:txBody>
          <a:bodyPr wrap="square" lIns="144000" tIns="144000" anchor="ctr" anchorCtr="0">
            <a:noAutofit/>
          </a:bodyPr>
          <a:lstStyle>
            <a:lvl1pPr algn="ctr">
              <a:defRPr sz="1400">
                <a:solidFill>
                  <a:schemeClr val="bg1"/>
                </a:solidFill>
              </a:defRPr>
            </a:lvl1pPr>
          </a:lstStyle>
          <a:p>
            <a:r>
              <a:rPr lang="en-AU" sz="1400" dirty="0"/>
              <a:t>Click Icon to Add Image</a:t>
            </a:r>
            <a:endParaRPr lang="en-AU" dirty="0"/>
          </a:p>
        </p:txBody>
      </p:sp>
      <p:grpSp>
        <p:nvGrpSpPr>
          <p:cNvPr id="12" name="Header Graphic">
            <a:extLst>
              <a:ext uri="{FF2B5EF4-FFF2-40B4-BE49-F238E27FC236}">
                <a16:creationId xmlns:a16="http://schemas.microsoft.com/office/drawing/2014/main" id="{95591867-54F1-4789-A81F-E3C44F1C3B47}"/>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076A5315-20B2-4FCC-8F58-5C59AB67D589}"/>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EA1B511-F5DB-4530-87AB-B32D1F58832E}"/>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5" name="Slide Number">
            <a:extLst>
              <a:ext uri="{FF2B5EF4-FFF2-40B4-BE49-F238E27FC236}">
                <a16:creationId xmlns:a16="http://schemas.microsoft.com/office/drawing/2014/main" id="{E40374F3-9BED-4496-A103-1DED0134EFB4}"/>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91889E45-474A-4367-995B-44A586E8FAA9}"/>
              </a:ext>
            </a:extLst>
          </p:cNvPr>
          <p:cNvSpPr>
            <a:spLocks noGrp="1"/>
          </p:cNvSpPr>
          <p:nvPr>
            <p:ph type="dt" sz="half" idx="18"/>
          </p:nvPr>
        </p:nvSpPr>
        <p:spPr/>
        <p:txBody>
          <a:bodyPr/>
          <a:lstStyle/>
          <a:p>
            <a:endParaRPr lang="en-GB" dirty="0"/>
          </a:p>
        </p:txBody>
      </p:sp>
      <p:sp>
        <p:nvSpPr>
          <p:cNvPr id="4" name="Footer/CRICOS">
            <a:extLst>
              <a:ext uri="{FF2B5EF4-FFF2-40B4-BE49-F238E27FC236}">
                <a16:creationId xmlns:a16="http://schemas.microsoft.com/office/drawing/2014/main" id="{86865381-E7D2-4773-BE6E-223155200587}"/>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73044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6588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Picture Placeholder" descr="Image Placeholder">
            <a:extLst>
              <a:ext uri="{FF2B5EF4-FFF2-40B4-BE49-F238E27FC236}">
                <a16:creationId xmlns:a16="http://schemas.microsoft.com/office/drawing/2014/main" id="{5BD2BBCF-A586-4C5B-80D3-0C9B5E815090}"/>
              </a:ext>
            </a:extLst>
          </p:cNvPr>
          <p:cNvSpPr>
            <a:spLocks noGrp="1"/>
          </p:cNvSpPr>
          <p:nvPr>
            <p:ph type="pic" sz="quarter" idx="21" hasCustomPrompt="1"/>
          </p:nvPr>
        </p:nvSpPr>
        <p:spPr>
          <a:xfrm>
            <a:off x="5331684" y="3689523"/>
            <a:ext cx="3812316" cy="3168476"/>
          </a:xfrm>
          <a:custGeom>
            <a:avLst/>
            <a:gdLst>
              <a:gd name="connsiteX0" fmla="*/ 3812316 w 3812316"/>
              <a:gd name="connsiteY0" fmla="*/ 0 h 3168476"/>
              <a:gd name="connsiteX1" fmla="*/ 3812316 w 3812316"/>
              <a:gd name="connsiteY1" fmla="*/ 3168476 h 3168476"/>
              <a:gd name="connsiteX2" fmla="*/ 1690291 w 3812316"/>
              <a:gd name="connsiteY2" fmla="*/ 3168476 h 3168476"/>
              <a:gd name="connsiteX3" fmla="*/ 0 w 3812316"/>
              <a:gd name="connsiteY3" fmla="*/ 2188962 h 3168476"/>
            </a:gdLst>
            <a:ahLst/>
            <a:cxnLst>
              <a:cxn ang="0">
                <a:pos x="connsiteX0" y="connsiteY0"/>
              </a:cxn>
              <a:cxn ang="0">
                <a:pos x="connsiteX1" y="connsiteY1"/>
              </a:cxn>
              <a:cxn ang="0">
                <a:pos x="connsiteX2" y="connsiteY2"/>
              </a:cxn>
              <a:cxn ang="0">
                <a:pos x="connsiteX3" y="connsiteY3"/>
              </a:cxn>
            </a:cxnLst>
            <a:rect l="l" t="t" r="r" b="b"/>
            <a:pathLst>
              <a:path w="3812316" h="3168476">
                <a:moveTo>
                  <a:pt x="3812316" y="0"/>
                </a:moveTo>
                <a:lnTo>
                  <a:pt x="3812316" y="3168476"/>
                </a:lnTo>
                <a:lnTo>
                  <a:pt x="1690291" y="3168476"/>
                </a:lnTo>
                <a:lnTo>
                  <a:pt x="0" y="2188962"/>
                </a:ln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dirty="0"/>
              <a:t>Click Icon to Add Image</a:t>
            </a:r>
            <a:endParaRPr lang="en-AU" dirty="0"/>
          </a:p>
        </p:txBody>
      </p:sp>
      <p:grpSp>
        <p:nvGrpSpPr>
          <p:cNvPr id="15" name="Header Graphic">
            <a:extLst>
              <a:ext uri="{FF2B5EF4-FFF2-40B4-BE49-F238E27FC236}">
                <a16:creationId xmlns:a16="http://schemas.microsoft.com/office/drawing/2014/main" id="{9653D136-BCD6-430D-B87F-417D5452C6F6}"/>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6" name="Freeform: Shape 15">
              <a:extLst>
                <a:ext uri="{FF2B5EF4-FFF2-40B4-BE49-F238E27FC236}">
                  <a16:creationId xmlns:a16="http://schemas.microsoft.com/office/drawing/2014/main" id="{89B4ED48-394E-4E1C-B43A-848CE7532833}"/>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91EC9CEE-5F42-40DC-9F5F-49B52EBBEE45}"/>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9" name="Slide Number">
            <a:extLst>
              <a:ext uri="{FF2B5EF4-FFF2-40B4-BE49-F238E27FC236}">
                <a16:creationId xmlns:a16="http://schemas.microsoft.com/office/drawing/2014/main" id="{8280DD66-81F6-47DF-8E1A-58C925112832}"/>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B351D502-DD4B-40CF-8223-A8B2D2B55534}"/>
              </a:ext>
            </a:extLst>
          </p:cNvPr>
          <p:cNvSpPr>
            <a:spLocks noGrp="1"/>
          </p:cNvSpPr>
          <p:nvPr>
            <p:ph type="dt" sz="half" idx="18"/>
          </p:nvPr>
        </p:nvSpPr>
        <p:spPr/>
        <p:txBody>
          <a:bodyPr/>
          <a:lstStyle/>
          <a:p>
            <a:endParaRPr lang="en-GB" dirty="0"/>
          </a:p>
        </p:txBody>
      </p:sp>
      <p:sp>
        <p:nvSpPr>
          <p:cNvPr id="8" name="Footer/CRICOS">
            <a:extLst>
              <a:ext uri="{FF2B5EF4-FFF2-40B4-BE49-F238E27FC236}">
                <a16:creationId xmlns:a16="http://schemas.microsoft.com/office/drawing/2014/main" id="{F23995E2-8603-4453-ABE1-DC84EE85DC8A}"/>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22756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85350"/>
            <a:ext cx="7425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25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descr="Image Placeholder">
            <a:extLst>
              <a:ext uri="{FF2B5EF4-FFF2-40B4-BE49-F238E27FC236}">
                <a16:creationId xmlns:a16="http://schemas.microsoft.com/office/drawing/2014/main" id="{E7CA5904-F1AB-400F-9890-6FBC3B2F33C9}"/>
              </a:ext>
            </a:extLst>
          </p:cNvPr>
          <p:cNvSpPr>
            <a:spLocks noGrp="1"/>
          </p:cNvSpPr>
          <p:nvPr>
            <p:ph type="pic" sz="quarter" idx="21" hasCustomPrompt="1"/>
          </p:nvPr>
        </p:nvSpPr>
        <p:spPr>
          <a:xfrm>
            <a:off x="5124450" y="5294662"/>
            <a:ext cx="4019550" cy="1563910"/>
          </a:xfrm>
          <a:custGeom>
            <a:avLst/>
            <a:gdLst>
              <a:gd name="connsiteX0" fmla="*/ 1095756 w 4019550"/>
              <a:gd name="connsiteY0" fmla="*/ 0 h 1563910"/>
              <a:gd name="connsiteX1" fmla="*/ 4017455 w 4019550"/>
              <a:gd name="connsiteY1" fmla="*/ 0 h 1563910"/>
              <a:gd name="connsiteX2" fmla="*/ 4017455 w 4019550"/>
              <a:gd name="connsiteY2" fmla="*/ 710206 h 1563910"/>
              <a:gd name="connsiteX3" fmla="*/ 4019550 w 4019550"/>
              <a:gd name="connsiteY3" fmla="*/ 710656 h 1563910"/>
              <a:gd name="connsiteX4" fmla="*/ 4019550 w 4019550"/>
              <a:gd name="connsiteY4" fmla="*/ 1563910 h 1563910"/>
              <a:gd name="connsiteX5" fmla="*/ 1960054 w 4019550"/>
              <a:gd name="connsiteY5" fmla="*/ 1563910 h 1563910"/>
              <a:gd name="connsiteX6" fmla="*/ 1960054 w 4019550"/>
              <a:gd name="connsiteY6" fmla="*/ 1563338 h 1563910"/>
              <a:gd name="connsiteX7" fmla="*/ 104394 w 4019550"/>
              <a:gd name="connsiteY7" fmla="*/ 1563338 h 1563910"/>
              <a:gd name="connsiteX8" fmla="*/ 0 w 4019550"/>
              <a:gd name="connsiteY8" fmla="*/ 1095756 h 1563910"/>
              <a:gd name="connsiteX9" fmla="*/ 1095756 w 4019550"/>
              <a:gd name="connsiteY9" fmla="*/ 0 h 15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9550" h="1563910">
                <a:moveTo>
                  <a:pt x="1095756" y="0"/>
                </a:moveTo>
                <a:lnTo>
                  <a:pt x="4017455" y="0"/>
                </a:lnTo>
                <a:lnTo>
                  <a:pt x="4017455" y="710206"/>
                </a:lnTo>
                <a:lnTo>
                  <a:pt x="4019550" y="710656"/>
                </a:lnTo>
                <a:lnTo>
                  <a:pt x="4019550" y="1563910"/>
                </a:lnTo>
                <a:lnTo>
                  <a:pt x="1960054" y="1563910"/>
                </a:lnTo>
                <a:lnTo>
                  <a:pt x="1960054" y="1563338"/>
                </a:lnTo>
                <a:lnTo>
                  <a:pt x="104394" y="1563338"/>
                </a:lnTo>
                <a:cubicBezTo>
                  <a:pt x="37529" y="1421511"/>
                  <a:pt x="0" y="1263015"/>
                  <a:pt x="0" y="1095756"/>
                </a:cubicBezTo>
                <a:cubicBezTo>
                  <a:pt x="0" y="490442"/>
                  <a:pt x="491109" y="0"/>
                  <a:pt x="1095756" y="0"/>
                </a:cubicBez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dirty="0"/>
              <a:t>Click Icon to Add Image</a:t>
            </a:r>
            <a:endParaRPr lang="en-AU" dirty="0"/>
          </a:p>
        </p:txBody>
      </p:sp>
      <p:sp>
        <p:nvSpPr>
          <p:cNvPr id="9" name="Header Graphic">
            <a:extLst>
              <a:ext uri="{FF2B5EF4-FFF2-40B4-BE49-F238E27FC236}">
                <a16:creationId xmlns:a16="http://schemas.microsoft.com/office/drawing/2014/main" id="{5469B9DB-B691-41E3-8CD7-BFDBBD523DC7}"/>
              </a:ext>
            </a:extLst>
          </p:cNvPr>
          <p:cNvSpPr>
            <a:spLocks/>
          </p:cNvSpPr>
          <p:nvPr userDrawn="1"/>
        </p:nvSpPr>
        <p:spPr bwMode="auto">
          <a:xfrm>
            <a:off x="258265" y="388832"/>
            <a:ext cx="355577" cy="405378"/>
          </a:xfrm>
          <a:custGeom>
            <a:avLst/>
            <a:gdLst>
              <a:gd name="T0" fmla="*/ 0 w 357"/>
              <a:gd name="T1" fmla="*/ 0 h 407"/>
              <a:gd name="T2" fmla="*/ 0 w 357"/>
              <a:gd name="T3" fmla="*/ 407 h 407"/>
              <a:gd name="T4" fmla="*/ 357 w 357"/>
              <a:gd name="T5" fmla="*/ 203 h 407"/>
              <a:gd name="T6" fmla="*/ 0 w 357"/>
              <a:gd name="T7" fmla="*/ 0 h 407"/>
            </a:gdLst>
            <a:ahLst/>
            <a:cxnLst>
              <a:cxn ang="0">
                <a:pos x="T0" y="T1"/>
              </a:cxn>
              <a:cxn ang="0">
                <a:pos x="T2" y="T3"/>
              </a:cxn>
              <a:cxn ang="0">
                <a:pos x="T4" y="T5"/>
              </a:cxn>
              <a:cxn ang="0">
                <a:pos x="T6" y="T7"/>
              </a:cxn>
            </a:cxnLst>
            <a:rect l="0" t="0" r="r" b="b"/>
            <a:pathLst>
              <a:path w="357" h="407">
                <a:moveTo>
                  <a:pt x="0" y="0"/>
                </a:moveTo>
                <a:lnTo>
                  <a:pt x="0" y="407"/>
                </a:lnTo>
                <a:lnTo>
                  <a:pt x="357" y="203"/>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19" name="Slide Number">
            <a:extLst>
              <a:ext uri="{FF2B5EF4-FFF2-40B4-BE49-F238E27FC236}">
                <a16:creationId xmlns:a16="http://schemas.microsoft.com/office/drawing/2014/main" id="{8E2CE6AB-1ABD-454E-B55F-E629068A14A0}"/>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17" name="Date">
            <a:extLst>
              <a:ext uri="{FF2B5EF4-FFF2-40B4-BE49-F238E27FC236}">
                <a16:creationId xmlns:a16="http://schemas.microsoft.com/office/drawing/2014/main" id="{1D2E4564-995C-42F8-8BD4-7367B5DB0513}"/>
              </a:ext>
            </a:extLst>
          </p:cNvPr>
          <p:cNvSpPr>
            <a:spLocks noGrp="1"/>
          </p:cNvSpPr>
          <p:nvPr>
            <p:ph type="dt" sz="half" idx="18"/>
          </p:nvPr>
        </p:nvSpPr>
        <p:spPr/>
        <p:txBody>
          <a:bodyPr/>
          <a:lstStyle/>
          <a:p>
            <a:endParaRPr lang="en-GB" dirty="0"/>
          </a:p>
        </p:txBody>
      </p:sp>
      <p:sp>
        <p:nvSpPr>
          <p:cNvPr id="18" name="Footer/CRICOS">
            <a:extLst>
              <a:ext uri="{FF2B5EF4-FFF2-40B4-BE49-F238E27FC236}">
                <a16:creationId xmlns:a16="http://schemas.microsoft.com/office/drawing/2014/main" id="{88DA4857-4DCB-4E65-A0B1-D7E6FC9C05E4}"/>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3644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B">
    <p:spTree>
      <p:nvGrpSpPr>
        <p:cNvPr id="1" name=""/>
        <p:cNvGrpSpPr/>
        <p:nvPr/>
      </p:nvGrpSpPr>
      <p:grpSpPr>
        <a:xfrm>
          <a:off x="0" y="0"/>
          <a:ext cx="0" cy="0"/>
          <a:chOff x="0" y="0"/>
          <a:chExt cx="0" cy="0"/>
        </a:xfrm>
      </p:grpSpPr>
      <p:pic>
        <p:nvPicPr>
          <p:cNvPr id="12" name="Picture Placeholder 13" descr="Three students walk across the grass at the Geelong Waurn Ponds Campus">
            <a:extLst>
              <a:ext uri="{FF2B5EF4-FFF2-40B4-BE49-F238E27FC236}">
                <a16:creationId xmlns:a16="http://schemas.microsoft.com/office/drawing/2014/main" id="{35A25BF6-0B1A-B34A-89B2-32A1F5FCE0BA}"/>
              </a:ext>
            </a:extLst>
          </p:cNvPr>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a:noFill/>
        </p:spPr>
      </p:pic>
      <p:sp>
        <p:nvSpPr>
          <p:cNvPr id="14" name="Freeform 13">
            <a:extLst>
              <a:ext uri="{FF2B5EF4-FFF2-40B4-BE49-F238E27FC236}">
                <a16:creationId xmlns:a16="http://schemas.microsoft.com/office/drawing/2014/main" id="{31467EB0-5769-BB4B-82B7-67352BC18264}"/>
              </a:ext>
            </a:extLst>
          </p:cNvPr>
          <p:cNvSpPr/>
          <p:nvPr userDrawn="1"/>
        </p:nvSpPr>
        <p:spPr>
          <a:xfrm>
            <a:off x="0" y="-9144"/>
            <a:ext cx="6565392" cy="6867144"/>
          </a:xfrm>
          <a:custGeom>
            <a:avLst/>
            <a:gdLst>
              <a:gd name="connsiteX0" fmla="*/ 6565392 w 6565392"/>
              <a:gd name="connsiteY0" fmla="*/ 0 h 6903720"/>
              <a:gd name="connsiteX1" fmla="*/ 6565392 w 6565392"/>
              <a:gd name="connsiteY1" fmla="*/ 0 h 6903720"/>
              <a:gd name="connsiteX2" fmla="*/ 2578608 w 6565392"/>
              <a:gd name="connsiteY2" fmla="*/ 6903720 h 6903720"/>
              <a:gd name="connsiteX3" fmla="*/ 612648 w 6565392"/>
              <a:gd name="connsiteY3" fmla="*/ 6894576 h 6903720"/>
              <a:gd name="connsiteX4" fmla="*/ 0 w 6565392"/>
              <a:gd name="connsiteY4" fmla="*/ 5824728 h 6903720"/>
              <a:gd name="connsiteX5" fmla="*/ 0 w 6565392"/>
              <a:gd name="connsiteY5" fmla="*/ 9144 h 6903720"/>
              <a:gd name="connsiteX6" fmla="*/ 6565392 w 6565392"/>
              <a:gd name="connsiteY6" fmla="*/ 0 h 690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5392" h="6903720">
                <a:moveTo>
                  <a:pt x="6565392" y="0"/>
                </a:moveTo>
                <a:lnTo>
                  <a:pt x="6565392" y="0"/>
                </a:lnTo>
                <a:lnTo>
                  <a:pt x="2578608" y="6903720"/>
                </a:lnTo>
                <a:lnTo>
                  <a:pt x="612648" y="6894576"/>
                </a:lnTo>
                <a:lnTo>
                  <a:pt x="0" y="5824728"/>
                </a:lnTo>
                <a:lnTo>
                  <a:pt x="0" y="9144"/>
                </a:lnTo>
                <a:lnTo>
                  <a:pt x="656539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CRICOS">
            <a:extLst>
              <a:ext uri="{FF2B5EF4-FFF2-40B4-BE49-F238E27FC236}">
                <a16:creationId xmlns:a16="http://schemas.microsoft.com/office/drawing/2014/main" id="{D7743CD7-249B-E344-AEA1-DB6AD9184870}"/>
              </a:ext>
            </a:extLst>
          </p:cNvPr>
          <p:cNvSpPr>
            <a:spLocks noGrp="1"/>
          </p:cNvSpPr>
          <p:nvPr>
            <p:ph type="ftr" sz="quarter" idx="11"/>
          </p:nvPr>
        </p:nvSpPr>
        <p:spPr>
          <a:xfrm>
            <a:off x="2963127" y="6538912"/>
            <a:ext cx="4968000" cy="204248"/>
          </a:xfrm>
          <a:prstGeom prst="rect">
            <a:avLst/>
          </a:prstGeom>
        </p:spPr>
        <p:txBody>
          <a:bodyPr/>
          <a:lstStyle>
            <a:lvl1pPr>
              <a:defRPr>
                <a:solidFill>
                  <a:schemeClr val="bg1"/>
                </a:solidFill>
              </a:defRPr>
            </a:lvl1pPr>
          </a:lstStyle>
          <a:p>
            <a:r>
              <a:rPr lang="en-AU" dirty="0"/>
              <a:t>Deakin University CRICOS Provider Code: 00113B</a:t>
            </a:r>
            <a:endParaRPr lang="en-GB" dirty="0"/>
          </a:p>
        </p:txBody>
      </p:sp>
      <p:sp>
        <p:nvSpPr>
          <p:cNvPr id="2" name="Title"/>
          <p:cNvSpPr>
            <a:spLocks noGrp="1"/>
          </p:cNvSpPr>
          <p:nvPr userDrawn="1">
            <p:ph type="title" hasCustomPrompt="1"/>
          </p:nvPr>
        </p:nvSpPr>
        <p:spPr>
          <a:xfrm>
            <a:off x="439153" y="838201"/>
            <a:ext cx="3713747" cy="1152194"/>
          </a:xfrm>
        </p:spPr>
        <p:txBody>
          <a:bodyPr anchor="b"/>
          <a:lstStyle>
            <a:lvl1pPr>
              <a:defRPr sz="4500" b="0">
                <a:solidFill>
                  <a:schemeClr val="bg1"/>
                </a:solidFill>
              </a:defRPr>
            </a:lvl1pPr>
          </a:lstStyle>
          <a:p>
            <a:r>
              <a:rPr lang="en-US" dirty="0"/>
              <a:t>Click to add title</a:t>
            </a:r>
            <a:endParaRPr lang="en-GB" dirty="0"/>
          </a:p>
        </p:txBody>
      </p:sp>
      <p:sp>
        <p:nvSpPr>
          <p:cNvPr id="11" name="Subtitle">
            <a:extLst>
              <a:ext uri="{FF2B5EF4-FFF2-40B4-BE49-F238E27FC236}">
                <a16:creationId xmlns:a16="http://schemas.microsoft.com/office/drawing/2014/main" id="{B36ACC5A-D2CF-40E7-8984-09E0560FD4B7}"/>
              </a:ext>
            </a:extLst>
          </p:cNvPr>
          <p:cNvSpPr>
            <a:spLocks noGrp="1"/>
          </p:cNvSpPr>
          <p:nvPr userDrawn="1">
            <p:ph type="body" sz="quarter" idx="13" hasCustomPrompt="1"/>
          </p:nvPr>
        </p:nvSpPr>
        <p:spPr>
          <a:xfrm>
            <a:off x="438715" y="2074841"/>
            <a:ext cx="3714185" cy="211714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bg1"/>
                </a:solidFill>
              </a:defRPr>
            </a:lvl2pPr>
            <a:lvl3pPr marL="0" indent="0">
              <a:spcBef>
                <a:spcPts val="0"/>
              </a:spcBef>
              <a:buNone/>
              <a:defRPr sz="2500">
                <a:solidFill>
                  <a:schemeClr val="bg1"/>
                </a:solidFill>
              </a:defRPr>
            </a:lvl3pPr>
            <a:lvl4pPr marL="0" indent="0">
              <a:spcBef>
                <a:spcPts val="0"/>
              </a:spcBef>
              <a:buNone/>
              <a:defRPr sz="2500">
                <a:solidFill>
                  <a:schemeClr val="bg1"/>
                </a:solidFill>
              </a:defRPr>
            </a:lvl4pPr>
            <a:lvl5pPr marL="0">
              <a:spcBef>
                <a:spcPts val="0"/>
              </a:spcBef>
              <a:defRPr sz="2500">
                <a:solidFill>
                  <a:schemeClr val="bg1"/>
                </a:solidFill>
              </a:defRPr>
            </a:lvl5pPr>
            <a:lvl6pPr>
              <a:spcBef>
                <a:spcPts val="0"/>
              </a:spcBef>
              <a:defRPr sz="2500">
                <a:solidFill>
                  <a:schemeClr val="bg1"/>
                </a:solidFill>
              </a:defRPr>
            </a:lvl6pPr>
            <a:lvl7pPr>
              <a:spcBef>
                <a:spcPts val="0"/>
              </a:spcBef>
              <a:defRPr sz="2500">
                <a:solidFill>
                  <a:schemeClr val="bg1"/>
                </a:solidFill>
              </a:defRPr>
            </a:lvl7pPr>
            <a:lvl8pPr>
              <a:spcBef>
                <a:spcPts val="0"/>
              </a:spcBef>
              <a:defRPr sz="2500">
                <a:solidFill>
                  <a:schemeClr val="bg1"/>
                </a:solidFill>
              </a:defRPr>
            </a:lvl8pPr>
            <a:lvl9pPr>
              <a:spcBef>
                <a:spcPts val="0"/>
              </a:spcBef>
              <a:defRPr sz="250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13" name="Deakin Logo" descr="Deakin Logo">
            <a:extLst>
              <a:ext uri="{FF2B5EF4-FFF2-40B4-BE49-F238E27FC236}">
                <a16:creationId xmlns:a16="http://schemas.microsoft.com/office/drawing/2014/main" id="{20859FFB-1DEC-4CF0-BA2D-E8D862FCD583}"/>
              </a:ext>
            </a:extLst>
          </p:cNvPr>
          <p:cNvSpPr>
            <a:spLocks noGrp="1" noChangeAspect="1"/>
          </p:cNvSpPr>
          <p:nvPr>
            <p:ph type="body" sz="quarter" idx="18" hasCustomPrompt="1"/>
          </p:nvPr>
        </p:nvSpPr>
        <p:spPr>
          <a:xfrm>
            <a:off x="8010939" y="193051"/>
            <a:ext cx="932492" cy="932492"/>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Tree>
    <p:extLst>
      <p:ext uri="{BB962C8B-B14F-4D97-AF65-F5344CB8AC3E}">
        <p14:creationId xmlns:p14="http://schemas.microsoft.com/office/powerpoint/2010/main" val="2972362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Tabl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1">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58474" y="1582600"/>
            <a:ext cx="2727000" cy="4356000"/>
          </a:xfrm>
          <a:solidFill>
            <a:schemeClr val="accent6"/>
          </a:solidFill>
        </p:spPr>
        <p:txBody>
          <a:bodyPr lIns="216000" tIns="25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200"/>
            </a:lvl2pPr>
            <a:lvl3pPr>
              <a:spcBef>
                <a:spcPts val="600"/>
              </a:spcBef>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Body copy text 2">
            <a:extLst>
              <a:ext uri="{FF2B5EF4-FFF2-40B4-BE49-F238E27FC236}">
                <a16:creationId xmlns:a16="http://schemas.microsoft.com/office/drawing/2014/main" id="{7A8B5648-049A-4275-B63C-8DE5F8AE7099}"/>
              </a:ext>
            </a:extLst>
          </p:cNvPr>
          <p:cNvSpPr>
            <a:spLocks noGrp="1"/>
          </p:cNvSpPr>
          <p:nvPr>
            <p:ph sz="quarter" idx="16" hasCustomPrompt="1"/>
          </p:nvPr>
        </p:nvSpPr>
        <p:spPr>
          <a:xfrm>
            <a:off x="3744387" y="1582600"/>
            <a:ext cx="2202479" cy="4355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2" name="Header Graphic">
            <a:extLst>
              <a:ext uri="{FF2B5EF4-FFF2-40B4-BE49-F238E27FC236}">
                <a16:creationId xmlns:a16="http://schemas.microsoft.com/office/drawing/2014/main" id="{683F3611-9A5E-4AD8-BF76-1D1D550D356A}"/>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222D88EF-05FF-4A3A-A8E5-449D2AE736AC}"/>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C835E69-5AB6-410A-830F-C0A68AC9F835}"/>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10" name="Slide Number">
            <a:extLst>
              <a:ext uri="{FF2B5EF4-FFF2-40B4-BE49-F238E27FC236}">
                <a16:creationId xmlns:a16="http://schemas.microsoft.com/office/drawing/2014/main" id="{DCE954CA-5F34-41AF-8C0A-75249D76E797}"/>
              </a:ext>
            </a:extLst>
          </p:cNvPr>
          <p:cNvSpPr>
            <a:spLocks noGrp="1"/>
          </p:cNvSpPr>
          <p:nvPr>
            <p:ph type="sldNum" sz="quarter" idx="19"/>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AD2E3E0D-44F7-47A6-9599-51FC98AA7499}"/>
              </a:ext>
            </a:extLst>
          </p:cNvPr>
          <p:cNvSpPr>
            <a:spLocks noGrp="1"/>
          </p:cNvSpPr>
          <p:nvPr>
            <p:ph type="dt" sz="half" idx="17"/>
          </p:nvPr>
        </p:nvSpPr>
        <p:spPr/>
        <p:txBody>
          <a:bodyPr/>
          <a:lstStyle/>
          <a:p>
            <a:endParaRPr lang="en-GB" dirty="0"/>
          </a:p>
        </p:txBody>
      </p:sp>
      <p:sp>
        <p:nvSpPr>
          <p:cNvPr id="8" name="Footer/CRICOS">
            <a:extLst>
              <a:ext uri="{FF2B5EF4-FFF2-40B4-BE49-F238E27FC236}">
                <a16:creationId xmlns:a16="http://schemas.microsoft.com/office/drawing/2014/main" id="{4E8A1DF4-45A8-4486-8ACA-700AF2812ABE}"/>
              </a:ext>
            </a:extLst>
          </p:cNvPr>
          <p:cNvSpPr>
            <a:spLocks noGrp="1"/>
          </p:cNvSpPr>
          <p:nvPr>
            <p:ph type="ftr" sz="quarter" idx="18"/>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873635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Tabl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7" name="Table Placeholder">
            <a:extLst>
              <a:ext uri="{FF2B5EF4-FFF2-40B4-BE49-F238E27FC236}">
                <a16:creationId xmlns:a16="http://schemas.microsoft.com/office/drawing/2014/main" id="{186C0C8E-6E89-41BD-BF85-EA7502310463}"/>
              </a:ext>
            </a:extLst>
          </p:cNvPr>
          <p:cNvSpPr>
            <a:spLocks noGrp="1"/>
          </p:cNvSpPr>
          <p:nvPr>
            <p:ph type="tbl" sz="quarter" idx="16"/>
          </p:nvPr>
        </p:nvSpPr>
        <p:spPr>
          <a:xfrm>
            <a:off x="601325" y="1617663"/>
            <a:ext cx="4374000" cy="3816350"/>
          </a:xfrm>
          <a:solidFill>
            <a:schemeClr val="accent6"/>
          </a:solidFill>
        </p:spPr>
        <p:txBody>
          <a:bodyPr/>
          <a:lstStyle>
            <a:lvl1pPr>
              <a:defRPr sz="1400"/>
            </a:lvl1pPr>
          </a:lstStyle>
          <a:p>
            <a:endParaRPr lang="en-AU"/>
          </a:p>
        </p:txBody>
      </p:sp>
      <p:grpSp>
        <p:nvGrpSpPr>
          <p:cNvPr id="12" name="Header Graphic">
            <a:extLst>
              <a:ext uri="{FF2B5EF4-FFF2-40B4-BE49-F238E27FC236}">
                <a16:creationId xmlns:a16="http://schemas.microsoft.com/office/drawing/2014/main" id="{955EAD1B-7F13-4C2D-9AED-C0755E0C5ED5}"/>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40CFE288-4A38-48BA-B789-E03E210461FC}"/>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0C69BD5-C0EB-45BE-B6C7-A801EC475587}"/>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sp>
        <p:nvSpPr>
          <p:cNvPr id="10" name="Slide Number">
            <a:extLst>
              <a:ext uri="{FF2B5EF4-FFF2-40B4-BE49-F238E27FC236}">
                <a16:creationId xmlns:a16="http://schemas.microsoft.com/office/drawing/2014/main" id="{AA537430-6C10-4C2A-9E36-A76ADBC95041}"/>
              </a:ext>
            </a:extLst>
          </p:cNvPr>
          <p:cNvSpPr>
            <a:spLocks noGrp="1"/>
          </p:cNvSpPr>
          <p:nvPr>
            <p:ph type="sldNum" sz="quarter" idx="19"/>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0B131A70-E30F-45DB-A526-B035C08F4646}"/>
              </a:ext>
            </a:extLst>
          </p:cNvPr>
          <p:cNvSpPr>
            <a:spLocks noGrp="1"/>
          </p:cNvSpPr>
          <p:nvPr>
            <p:ph type="dt" sz="half" idx="17"/>
          </p:nvPr>
        </p:nvSpPr>
        <p:spPr/>
        <p:txBody>
          <a:bodyPr/>
          <a:lstStyle/>
          <a:p>
            <a:endParaRPr lang="en-GB" dirty="0"/>
          </a:p>
        </p:txBody>
      </p:sp>
      <p:sp>
        <p:nvSpPr>
          <p:cNvPr id="8" name="Footer/CRICOS">
            <a:extLst>
              <a:ext uri="{FF2B5EF4-FFF2-40B4-BE49-F238E27FC236}">
                <a16:creationId xmlns:a16="http://schemas.microsoft.com/office/drawing/2014/main" id="{FF76CC07-9746-4B8A-B96D-B272F3F6E8DB}"/>
              </a:ext>
            </a:extLst>
          </p:cNvPr>
          <p:cNvSpPr>
            <a:spLocks noGrp="1"/>
          </p:cNvSpPr>
          <p:nvPr>
            <p:ph type="ftr" sz="quarter" idx="18"/>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558855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Graphics">
            <a:extLst>
              <a:ext uri="{FF2B5EF4-FFF2-40B4-BE49-F238E27FC236}">
                <a16:creationId xmlns:a16="http://schemas.microsoft.com/office/drawing/2014/main" id="{92C37974-F3B3-446F-A806-9639BBD6FF19}"/>
              </a:ext>
              <a:ext uri="{C183D7F6-B498-43B3-948B-1728B52AA6E4}">
                <adec:decorative xmlns:adec="http://schemas.microsoft.com/office/drawing/2017/decorative" val="1"/>
              </a:ext>
            </a:extLst>
          </p:cNvPr>
          <p:cNvSpPr>
            <a:spLocks/>
          </p:cNvSpPr>
          <p:nvPr userDrawn="1"/>
        </p:nvSpPr>
        <p:spPr bwMode="auto">
          <a:xfrm>
            <a:off x="479743" y="1045078"/>
            <a:ext cx="6789738" cy="4714726"/>
          </a:xfrm>
          <a:custGeom>
            <a:avLst/>
            <a:gdLst>
              <a:gd name="T0" fmla="*/ 0 w 2148"/>
              <a:gd name="T1" fmla="*/ 1490 h 1490"/>
              <a:gd name="T2" fmla="*/ 1403 w 2148"/>
              <a:gd name="T3" fmla="*/ 1490 h 1490"/>
              <a:gd name="T4" fmla="*/ 2148 w 2148"/>
              <a:gd name="T5" fmla="*/ 745 h 1490"/>
              <a:gd name="T6" fmla="*/ 1403 w 2148"/>
              <a:gd name="T7" fmla="*/ 0 h 1490"/>
              <a:gd name="T8" fmla="*/ 0 w 2148"/>
              <a:gd name="T9" fmla="*/ 0 h 1490"/>
              <a:gd name="T10" fmla="*/ 0 w 2148"/>
              <a:gd name="T11" fmla="*/ 1490 h 1490"/>
            </a:gdLst>
            <a:ahLst/>
            <a:cxnLst>
              <a:cxn ang="0">
                <a:pos x="T0" y="T1"/>
              </a:cxn>
              <a:cxn ang="0">
                <a:pos x="T2" y="T3"/>
              </a:cxn>
              <a:cxn ang="0">
                <a:pos x="T4" y="T5"/>
              </a:cxn>
              <a:cxn ang="0">
                <a:pos x="T6" y="T7"/>
              </a:cxn>
              <a:cxn ang="0">
                <a:pos x="T8" y="T9"/>
              </a:cxn>
              <a:cxn ang="0">
                <a:pos x="T10" y="T11"/>
              </a:cxn>
            </a:cxnLst>
            <a:rect l="0" t="0" r="r" b="b"/>
            <a:pathLst>
              <a:path w="2148" h="1490">
                <a:moveTo>
                  <a:pt x="0" y="1490"/>
                </a:moveTo>
                <a:cubicBezTo>
                  <a:pt x="1403" y="1490"/>
                  <a:pt x="1403" y="1490"/>
                  <a:pt x="1403" y="1490"/>
                </a:cubicBezTo>
                <a:cubicBezTo>
                  <a:pt x="1814" y="1490"/>
                  <a:pt x="2148" y="1157"/>
                  <a:pt x="2148" y="745"/>
                </a:cubicBezTo>
                <a:cubicBezTo>
                  <a:pt x="2148" y="334"/>
                  <a:pt x="1815" y="0"/>
                  <a:pt x="1403" y="0"/>
                </a:cubicBezTo>
                <a:cubicBezTo>
                  <a:pt x="0" y="0"/>
                  <a:pt x="0" y="0"/>
                  <a:pt x="0" y="0"/>
                </a:cubicBezTo>
                <a:lnTo>
                  <a:pt x="0" y="149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itle"/>
          <p:cNvSpPr>
            <a:spLocks noGrp="1"/>
          </p:cNvSpPr>
          <p:nvPr>
            <p:ph type="title" hasCustomPrompt="1"/>
          </p:nvPr>
        </p:nvSpPr>
        <p:spPr>
          <a:xfrm>
            <a:off x="738484" y="1473196"/>
            <a:ext cx="4131000" cy="936000"/>
          </a:xfrm>
        </p:spPr>
        <p:txBody>
          <a:bodyPr/>
          <a:lstStyle>
            <a:lvl1pPr>
              <a:lnSpc>
                <a:spcPct val="100000"/>
              </a:lnSpc>
              <a:buFont typeface="Arial" panose="020B0604020202020204" pitchFamily="34" charset="0"/>
              <a:buNone/>
              <a:defRPr sz="2650">
                <a:solidFill>
                  <a:schemeClr val="bg1"/>
                </a:solidFill>
              </a:defRPr>
            </a:lvl1pPr>
          </a:lstStyle>
          <a:p>
            <a:r>
              <a:rPr lang="en-US" dirty="0"/>
              <a:t>Click to add title</a:t>
            </a:r>
            <a:endParaRPr lang="en-GB" dirty="0"/>
          </a:p>
        </p:txBody>
      </p:sp>
      <p:sp>
        <p:nvSpPr>
          <p:cNvPr id="14" name="Body copy text">
            <a:extLst>
              <a:ext uri="{FF2B5EF4-FFF2-40B4-BE49-F238E27FC236}">
                <a16:creationId xmlns:a16="http://schemas.microsoft.com/office/drawing/2014/main" id="{7CEB7F94-BC87-4343-A596-E86EF3A223CB}"/>
              </a:ext>
            </a:extLst>
          </p:cNvPr>
          <p:cNvSpPr>
            <a:spLocks noGrp="1"/>
          </p:cNvSpPr>
          <p:nvPr>
            <p:ph sz="quarter" idx="12" hasCustomPrompt="1"/>
          </p:nvPr>
        </p:nvSpPr>
        <p:spPr>
          <a:xfrm>
            <a:off x="738484" y="2662888"/>
            <a:ext cx="4130999" cy="2664000"/>
          </a:xfrm>
          <a:noFill/>
        </p:spPr>
        <p:txBody>
          <a:bodyPr lIns="90000" tIns="9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a:defRPr sz="1200">
                <a:solidFill>
                  <a:schemeClr val="bg1"/>
                </a:solidFill>
              </a:defRPr>
            </a:lvl2pPr>
            <a:lvl3pPr>
              <a:spcBef>
                <a:spcPts val="600"/>
              </a:spcBef>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9" name="Deakin Logo" descr="Deakin Logo">
            <a:extLst>
              <a:ext uri="{FF2B5EF4-FFF2-40B4-BE49-F238E27FC236}">
                <a16:creationId xmlns:a16="http://schemas.microsoft.com/office/drawing/2014/main" id="{D1D0AD86-978D-4284-92A2-47295DE48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731" y="258179"/>
            <a:ext cx="764110" cy="762984"/>
          </a:xfrm>
          <a:prstGeom prst="rect">
            <a:avLst/>
          </a:prstGeom>
        </p:spPr>
      </p:pic>
      <p:sp>
        <p:nvSpPr>
          <p:cNvPr id="5" name="Slide Number">
            <a:extLst>
              <a:ext uri="{FF2B5EF4-FFF2-40B4-BE49-F238E27FC236}">
                <a16:creationId xmlns:a16="http://schemas.microsoft.com/office/drawing/2014/main" id="{C68B1544-0DFA-459D-8ABC-F4811138FABA}"/>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971B77DE-A496-4B93-B64F-ED5DC4A08ACE}"/>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C6096C4C-B29C-42A4-AD6C-2A14A7616E8E}"/>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2452021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B">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itle">
            <a:extLst>
              <a:ext uri="{FF2B5EF4-FFF2-40B4-BE49-F238E27FC236}">
                <a16:creationId xmlns:a16="http://schemas.microsoft.com/office/drawing/2014/main" id="{885F60C1-590E-4217-9464-87D997BC963A}"/>
              </a:ext>
            </a:extLst>
          </p:cNvPr>
          <p:cNvSpPr>
            <a:spLocks noGrp="1"/>
          </p:cNvSpPr>
          <p:nvPr>
            <p:ph type="title" hasCustomPrompt="1"/>
          </p:nvPr>
        </p:nvSpPr>
        <p:spPr>
          <a:xfrm>
            <a:off x="738484" y="1473196"/>
            <a:ext cx="4131000" cy="936000"/>
          </a:xfrm>
        </p:spPr>
        <p:txBody>
          <a:bodyPr/>
          <a:lstStyle>
            <a:lvl1pPr>
              <a:lnSpc>
                <a:spcPct val="100000"/>
              </a:lnSpc>
              <a:buFont typeface="Arial" panose="020B0604020202020204" pitchFamily="34" charset="0"/>
              <a:buNone/>
              <a:defRPr sz="2650">
                <a:solidFill>
                  <a:schemeClr val="bg1"/>
                </a:solidFill>
              </a:defRPr>
            </a:lvl1pPr>
          </a:lstStyle>
          <a:p>
            <a:r>
              <a:rPr lang="en-US" dirty="0"/>
              <a:t>Click to add title</a:t>
            </a:r>
            <a:endParaRPr lang="en-GB" dirty="0"/>
          </a:p>
        </p:txBody>
      </p:sp>
      <p:sp>
        <p:nvSpPr>
          <p:cNvPr id="12" name="Body copy text">
            <a:extLst>
              <a:ext uri="{FF2B5EF4-FFF2-40B4-BE49-F238E27FC236}">
                <a16:creationId xmlns:a16="http://schemas.microsoft.com/office/drawing/2014/main" id="{21EA0F5D-DFCB-47E4-A83F-312822990719}"/>
              </a:ext>
            </a:extLst>
          </p:cNvPr>
          <p:cNvSpPr>
            <a:spLocks noGrp="1"/>
          </p:cNvSpPr>
          <p:nvPr>
            <p:ph sz="quarter" idx="12" hasCustomPrompt="1"/>
          </p:nvPr>
        </p:nvSpPr>
        <p:spPr>
          <a:xfrm>
            <a:off x="738484" y="2662888"/>
            <a:ext cx="4130999" cy="2664000"/>
          </a:xfrm>
          <a:noFill/>
        </p:spPr>
        <p:txBody>
          <a:bodyPr lIns="90000" tIns="9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a:defRPr sz="1200">
                <a:solidFill>
                  <a:schemeClr val="bg1"/>
                </a:solidFill>
              </a:defRPr>
            </a:lvl2pPr>
            <a:lvl3pPr>
              <a:spcBef>
                <a:spcPts val="600"/>
              </a:spcBef>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Graphics">
            <a:extLst>
              <a:ext uri="{FF2B5EF4-FFF2-40B4-BE49-F238E27FC236}">
                <a16:creationId xmlns:a16="http://schemas.microsoft.com/office/drawing/2014/main" id="{0B75C75F-E927-44E7-AA00-3BD09BDA9962}"/>
              </a:ext>
              <a:ext uri="{C183D7F6-B498-43B3-948B-1728B52AA6E4}">
                <adec:decorative xmlns:adec="http://schemas.microsoft.com/office/drawing/2017/decorative" val="1"/>
              </a:ext>
            </a:extLst>
          </p:cNvPr>
          <p:cNvSpPr>
            <a:spLocks noEditPoints="1"/>
          </p:cNvSpPr>
          <p:nvPr userDrawn="1"/>
        </p:nvSpPr>
        <p:spPr bwMode="auto">
          <a:xfrm>
            <a:off x="447386" y="1013691"/>
            <a:ext cx="6839778" cy="4763654"/>
          </a:xfrm>
          <a:custGeom>
            <a:avLst/>
            <a:gdLst>
              <a:gd name="T0" fmla="*/ 1413 w 2168"/>
              <a:gd name="T1" fmla="*/ 1509 h 1509"/>
              <a:gd name="T2" fmla="*/ 0 w 2168"/>
              <a:gd name="T3" fmla="*/ 1509 h 1509"/>
              <a:gd name="T4" fmla="*/ 0 w 2168"/>
              <a:gd name="T5" fmla="*/ 0 h 1509"/>
              <a:gd name="T6" fmla="*/ 1413 w 2168"/>
              <a:gd name="T7" fmla="*/ 0 h 1509"/>
              <a:gd name="T8" fmla="*/ 1947 w 2168"/>
              <a:gd name="T9" fmla="*/ 221 h 1509"/>
              <a:gd name="T10" fmla="*/ 2168 w 2168"/>
              <a:gd name="T11" fmla="*/ 755 h 1509"/>
              <a:gd name="T12" fmla="*/ 1413 w 2168"/>
              <a:gd name="T13" fmla="*/ 1509 h 1509"/>
              <a:gd name="T14" fmla="*/ 20 w 2168"/>
              <a:gd name="T15" fmla="*/ 1489 h 1509"/>
              <a:gd name="T16" fmla="*/ 1413 w 2168"/>
              <a:gd name="T17" fmla="*/ 1489 h 1509"/>
              <a:gd name="T18" fmla="*/ 2148 w 2168"/>
              <a:gd name="T19" fmla="*/ 755 h 1509"/>
              <a:gd name="T20" fmla="*/ 1413 w 2168"/>
              <a:gd name="T21" fmla="*/ 20 h 1509"/>
              <a:gd name="T22" fmla="*/ 20 w 2168"/>
              <a:gd name="T23" fmla="*/ 20 h 1509"/>
              <a:gd name="T24" fmla="*/ 20 w 2168"/>
              <a:gd name="T25" fmla="*/ 1489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8" h="1509">
                <a:moveTo>
                  <a:pt x="1413" y="1509"/>
                </a:moveTo>
                <a:cubicBezTo>
                  <a:pt x="0" y="1509"/>
                  <a:pt x="0" y="1509"/>
                  <a:pt x="0" y="1509"/>
                </a:cubicBezTo>
                <a:cubicBezTo>
                  <a:pt x="0" y="0"/>
                  <a:pt x="0" y="0"/>
                  <a:pt x="0" y="0"/>
                </a:cubicBezTo>
                <a:cubicBezTo>
                  <a:pt x="1413" y="0"/>
                  <a:pt x="1413" y="0"/>
                  <a:pt x="1413" y="0"/>
                </a:cubicBezTo>
                <a:cubicBezTo>
                  <a:pt x="1615" y="0"/>
                  <a:pt x="1804" y="78"/>
                  <a:pt x="1947" y="221"/>
                </a:cubicBezTo>
                <a:cubicBezTo>
                  <a:pt x="2089" y="363"/>
                  <a:pt x="2168" y="553"/>
                  <a:pt x="2168" y="755"/>
                </a:cubicBezTo>
                <a:cubicBezTo>
                  <a:pt x="2168" y="1171"/>
                  <a:pt x="1829" y="1509"/>
                  <a:pt x="1413" y="1509"/>
                </a:cubicBezTo>
                <a:close/>
                <a:moveTo>
                  <a:pt x="20" y="1489"/>
                </a:moveTo>
                <a:cubicBezTo>
                  <a:pt x="1413" y="1489"/>
                  <a:pt x="1413" y="1489"/>
                  <a:pt x="1413" y="1489"/>
                </a:cubicBezTo>
                <a:cubicBezTo>
                  <a:pt x="1818" y="1489"/>
                  <a:pt x="2148" y="1160"/>
                  <a:pt x="2148" y="755"/>
                </a:cubicBezTo>
                <a:cubicBezTo>
                  <a:pt x="2148" y="349"/>
                  <a:pt x="1818" y="20"/>
                  <a:pt x="1413" y="20"/>
                </a:cubicBezTo>
                <a:cubicBezTo>
                  <a:pt x="20" y="20"/>
                  <a:pt x="20" y="20"/>
                  <a:pt x="20" y="20"/>
                </a:cubicBezTo>
                <a:lnTo>
                  <a:pt x="20" y="14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0" name="Deakin Logo" descr="Deakin Logo">
            <a:extLst>
              <a:ext uri="{FF2B5EF4-FFF2-40B4-BE49-F238E27FC236}">
                <a16:creationId xmlns:a16="http://schemas.microsoft.com/office/drawing/2014/main" id="{17B1C147-31D5-4DF7-A381-3BD880F98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731" y="258179"/>
            <a:ext cx="764110" cy="762984"/>
          </a:xfrm>
          <a:prstGeom prst="rect">
            <a:avLst/>
          </a:prstGeom>
        </p:spPr>
      </p:pic>
      <p:sp>
        <p:nvSpPr>
          <p:cNvPr id="5" name="Slide Number">
            <a:extLst>
              <a:ext uri="{FF2B5EF4-FFF2-40B4-BE49-F238E27FC236}">
                <a16:creationId xmlns:a16="http://schemas.microsoft.com/office/drawing/2014/main" id="{37EA43FF-D04F-4A6E-9F96-422B82399310}"/>
              </a:ext>
            </a:extLst>
          </p:cNvPr>
          <p:cNvSpPr>
            <a:spLocks noGrp="1"/>
          </p:cNvSpPr>
          <p:nvPr>
            <p:ph type="sldNum" sz="quarter" idx="19"/>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6CDDB718-A996-4A98-8739-BEFFB22474D3}"/>
              </a:ext>
            </a:extLst>
          </p:cNvPr>
          <p:cNvSpPr>
            <a:spLocks noGrp="1"/>
          </p:cNvSpPr>
          <p:nvPr>
            <p:ph type="dt" sz="half" idx="17"/>
          </p:nvPr>
        </p:nvSpPr>
        <p:spPr/>
        <p:txBody>
          <a:bodyPr/>
          <a:lstStyle>
            <a:lvl1pPr>
              <a:defRPr>
                <a:solidFill>
                  <a:schemeClr val="bg1"/>
                </a:solidFill>
              </a:defRPr>
            </a:lvl1pPr>
          </a:lstStyle>
          <a:p>
            <a:endParaRPr lang="en-GB" dirty="0"/>
          </a:p>
        </p:txBody>
      </p:sp>
      <p:sp>
        <p:nvSpPr>
          <p:cNvPr id="4" name="Footer/CRICOS">
            <a:extLst>
              <a:ext uri="{FF2B5EF4-FFF2-40B4-BE49-F238E27FC236}">
                <a16:creationId xmlns:a16="http://schemas.microsoft.com/office/drawing/2014/main" id="{1F08ED1B-906B-4B47-B5E0-ED1012EB0674}"/>
              </a:ext>
            </a:extLst>
          </p:cNvPr>
          <p:cNvSpPr>
            <a:spLocks noGrp="1"/>
          </p:cNvSpPr>
          <p:nvPr>
            <p:ph type="ftr" sz="quarter" idx="18"/>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984435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C">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CFD4351-9C64-4705-A41F-E710159B5BFA}"/>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title" hasCustomPrompt="1"/>
          </p:nvPr>
        </p:nvSpPr>
        <p:spPr>
          <a:xfrm>
            <a:off x="601324" y="278670"/>
            <a:ext cx="6372000" cy="468000"/>
          </a:xfrm>
        </p:spPr>
        <p:txBody>
          <a:bodyPr/>
          <a:lstStyle>
            <a:lvl1pPr>
              <a:lnSpc>
                <a:spcPct val="100000"/>
              </a:lnSpc>
              <a:buFont typeface="Arial" panose="020B0604020202020204" pitchFamily="34" charset="0"/>
              <a:buNone/>
              <a:defRPr sz="2200">
                <a:solidFill>
                  <a:schemeClr val="bg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247320"/>
            <a:ext cx="7425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Header Graphic">
            <a:extLst>
              <a:ext uri="{FF2B5EF4-FFF2-40B4-BE49-F238E27FC236}">
                <a16:creationId xmlns:a16="http://schemas.microsoft.com/office/drawing/2014/main" id="{B54BCF5F-564B-4D8E-A0FE-71CD23D9839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910945" cy="1015852"/>
          </a:xfrm>
          <a:prstGeom prst="rect">
            <a:avLst/>
          </a:prstGeom>
        </p:spPr>
      </p:pic>
      <p:pic>
        <p:nvPicPr>
          <p:cNvPr id="11" name="Deakin Logo" descr="Deakin Logo">
            <a:extLst>
              <a:ext uri="{FF2B5EF4-FFF2-40B4-BE49-F238E27FC236}">
                <a16:creationId xmlns:a16="http://schemas.microsoft.com/office/drawing/2014/main" id="{1E3293A3-9526-41C3-BBE2-3415F49D3D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6731" y="258179"/>
            <a:ext cx="764110" cy="762984"/>
          </a:xfrm>
          <a:prstGeom prst="rect">
            <a:avLst/>
          </a:prstGeom>
        </p:spPr>
      </p:pic>
      <p:sp>
        <p:nvSpPr>
          <p:cNvPr id="7" name="Slide Number">
            <a:extLst>
              <a:ext uri="{FF2B5EF4-FFF2-40B4-BE49-F238E27FC236}">
                <a16:creationId xmlns:a16="http://schemas.microsoft.com/office/drawing/2014/main" id="{0C0F968D-EDD8-4F6B-84B9-82CCA88FAEA7}"/>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BE3CC924-D035-438F-8001-2843F4CBDD5A}"/>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EA94DFF9-D916-402B-9E90-5C63C3CFC8B9}"/>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4232789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D">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19E9C816-6474-471F-AE0E-BE2E2A471D07}"/>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cNvSpPr>
            <a:spLocks noGrp="1"/>
          </p:cNvSpPr>
          <p:nvPr>
            <p:ph type="title" hasCustomPrompt="1"/>
          </p:nvPr>
        </p:nvSpPr>
        <p:spPr>
          <a:xfrm>
            <a:off x="601324" y="349790"/>
            <a:ext cx="4131000" cy="936000"/>
          </a:xfrm>
        </p:spPr>
        <p:txBody>
          <a:bodyPr/>
          <a:lstStyle>
            <a:lvl1pPr>
              <a:lnSpc>
                <a:spcPct val="100000"/>
              </a:lnSpc>
              <a:buFont typeface="Arial" panose="020B0604020202020204" pitchFamily="34" charset="0"/>
              <a:buNone/>
              <a:defRPr sz="2650">
                <a:solidFill>
                  <a:schemeClr val="bg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601324" y="1521640"/>
            <a:ext cx="7415733"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2" name="Header Graphic">
            <a:extLst>
              <a:ext uri="{FF2B5EF4-FFF2-40B4-BE49-F238E27FC236}">
                <a16:creationId xmlns:a16="http://schemas.microsoft.com/office/drawing/2014/main" id="{E9BF1068-FC9C-450F-8609-84D75ADE41FD}"/>
              </a:ext>
              <a:ext uri="{C183D7F6-B498-43B3-948B-1728B52AA6E4}">
                <adec:decorative xmlns:adec="http://schemas.microsoft.com/office/drawing/2017/decorative" val="1"/>
              </a:ext>
            </a:extLst>
          </p:cNvPr>
          <p:cNvGrpSpPr/>
          <p:nvPr userDrawn="1"/>
        </p:nvGrpSpPr>
        <p:grpSpPr>
          <a:xfrm>
            <a:off x="0" y="0"/>
            <a:ext cx="615910" cy="829173"/>
            <a:chOff x="0" y="0"/>
            <a:chExt cx="615910" cy="829173"/>
          </a:xfrm>
        </p:grpSpPr>
        <p:sp>
          <p:nvSpPr>
            <p:cNvPr id="15" name="Freeform: Shape 14">
              <a:extLst>
                <a:ext uri="{FF2B5EF4-FFF2-40B4-BE49-F238E27FC236}">
                  <a16:creationId xmlns:a16="http://schemas.microsoft.com/office/drawing/2014/main" id="{AE818A46-0F34-4140-9EFE-FC3CEDCEFFEA}"/>
                </a:ext>
              </a:extLst>
            </p:cNvPr>
            <p:cNvSpPr/>
            <p:nvPr/>
          </p:nvSpPr>
          <p:spPr>
            <a:xfrm>
              <a:off x="0" y="0"/>
              <a:ext cx="505173" cy="626766"/>
            </a:xfrm>
            <a:custGeom>
              <a:avLst/>
              <a:gdLst>
                <a:gd name="connsiteX0" fmla="*/ 0 w 505173"/>
                <a:gd name="connsiteY0" fmla="*/ 0 h 626766"/>
                <a:gd name="connsiteX1" fmla="*/ 424873 w 505173"/>
                <a:gd name="connsiteY1" fmla="*/ 0 h 626766"/>
                <a:gd name="connsiteX2" fmla="*/ 505173 w 505173"/>
                <a:gd name="connsiteY2" fmla="*/ 236873 h 626766"/>
                <a:gd name="connsiteX3" fmla="*/ 115280 w 505173"/>
                <a:gd name="connsiteY3" fmla="*/ 626766 h 626766"/>
                <a:gd name="connsiteX4" fmla="*/ 16400 w 505173"/>
                <a:gd name="connsiteY4" fmla="*/ 614079 h 626766"/>
                <a:gd name="connsiteX5" fmla="*/ 0 w 505173"/>
                <a:gd name="connsiteY5" fmla="*/ 607509 h 6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73" h="626766">
                  <a:moveTo>
                    <a:pt x="0" y="0"/>
                  </a:moveTo>
                  <a:lnTo>
                    <a:pt x="424873" y="0"/>
                  </a:lnTo>
                  <a:cubicBezTo>
                    <a:pt x="475208" y="65614"/>
                    <a:pt x="505173" y="147690"/>
                    <a:pt x="505173" y="236873"/>
                  </a:cubicBezTo>
                  <a:cubicBezTo>
                    <a:pt x="505173" y="452191"/>
                    <a:pt x="330597" y="626766"/>
                    <a:pt x="115280" y="626766"/>
                  </a:cubicBezTo>
                  <a:cubicBezTo>
                    <a:pt x="81111" y="626766"/>
                    <a:pt x="47978" y="622354"/>
                    <a:pt x="16400" y="614079"/>
                  </a:cubicBezTo>
                  <a:lnTo>
                    <a:pt x="0" y="607509"/>
                  </a:lnTo>
                  <a:close/>
                </a:path>
              </a:pathLst>
            </a:custGeom>
            <a:solidFill>
              <a:schemeClr val="accent1"/>
            </a:solidFill>
            <a:ln w="11824"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C1E4DD4-0D72-4E43-A3A2-9DCC66E52426}"/>
                </a:ext>
              </a:extLst>
            </p:cNvPr>
            <p:cNvSpPr/>
            <p:nvPr/>
          </p:nvSpPr>
          <p:spPr>
            <a:xfrm>
              <a:off x="155429" y="297867"/>
              <a:ext cx="460481" cy="531306"/>
            </a:xfrm>
            <a:custGeom>
              <a:avLst/>
              <a:gdLst>
                <a:gd name="connsiteX0" fmla="*/ 0 w 460481"/>
                <a:gd name="connsiteY0" fmla="*/ 531307 h 531306"/>
                <a:gd name="connsiteX1" fmla="*/ 0 w 460481"/>
                <a:gd name="connsiteY1" fmla="*/ 0 h 531306"/>
                <a:gd name="connsiteX2" fmla="*/ 460481 w 460481"/>
                <a:gd name="connsiteY2" fmla="*/ 266838 h 531306"/>
                <a:gd name="connsiteX3" fmla="*/ 0 w 460481"/>
                <a:gd name="connsiteY3" fmla="*/ 531307 h 531306"/>
                <a:gd name="connsiteX4" fmla="*/ 17765 w 460481"/>
                <a:gd name="connsiteY4" fmla="*/ 30912 h 531306"/>
                <a:gd name="connsiteX5" fmla="*/ 17765 w 460481"/>
                <a:gd name="connsiteY5" fmla="*/ 500631 h 531306"/>
                <a:gd name="connsiteX6" fmla="*/ 424950 w 460481"/>
                <a:gd name="connsiteY6" fmla="*/ 266838 h 531306"/>
                <a:gd name="connsiteX7" fmla="*/ 17765 w 460481"/>
                <a:gd name="connsiteY7" fmla="*/ 30912 h 53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81" h="531306">
                  <a:moveTo>
                    <a:pt x="0" y="531307"/>
                  </a:moveTo>
                  <a:lnTo>
                    <a:pt x="0" y="0"/>
                  </a:lnTo>
                  <a:lnTo>
                    <a:pt x="460481" y="266838"/>
                  </a:lnTo>
                  <a:lnTo>
                    <a:pt x="0" y="531307"/>
                  </a:lnTo>
                  <a:close/>
                  <a:moveTo>
                    <a:pt x="17765" y="30912"/>
                  </a:moveTo>
                  <a:lnTo>
                    <a:pt x="17765" y="500631"/>
                  </a:lnTo>
                  <a:lnTo>
                    <a:pt x="424950" y="266838"/>
                  </a:lnTo>
                  <a:lnTo>
                    <a:pt x="17765" y="30912"/>
                  </a:lnTo>
                  <a:close/>
                </a:path>
              </a:pathLst>
            </a:custGeom>
            <a:solidFill>
              <a:srgbClr val="C74298"/>
            </a:solidFill>
            <a:ln w="11824" cap="flat">
              <a:noFill/>
              <a:prstDash val="solid"/>
              <a:miter/>
            </a:ln>
          </p:spPr>
          <p:txBody>
            <a:bodyPr rtlCol="0" anchor="ctr"/>
            <a:lstStyle/>
            <a:p>
              <a:endParaRPr lang="en-AU"/>
            </a:p>
          </p:txBody>
        </p:sp>
      </p:grpSp>
      <p:pic>
        <p:nvPicPr>
          <p:cNvPr id="18" name="Deakin Logo" descr="Deakin Logo">
            <a:extLst>
              <a:ext uri="{FF2B5EF4-FFF2-40B4-BE49-F238E27FC236}">
                <a16:creationId xmlns:a16="http://schemas.microsoft.com/office/drawing/2014/main" id="{9E4EA558-9D25-4F38-A833-19AC9F8FD5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731" y="258179"/>
            <a:ext cx="764110" cy="762984"/>
          </a:xfrm>
          <a:prstGeom prst="rect">
            <a:avLst/>
          </a:prstGeom>
        </p:spPr>
      </p:pic>
      <p:sp>
        <p:nvSpPr>
          <p:cNvPr id="7" name="Slide Number">
            <a:extLst>
              <a:ext uri="{FF2B5EF4-FFF2-40B4-BE49-F238E27FC236}">
                <a16:creationId xmlns:a16="http://schemas.microsoft.com/office/drawing/2014/main" id="{491CA120-A3CC-4D51-908E-B32825A79F95}"/>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F42FB864-99B6-4CFC-8C0E-16AC413A621A}"/>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E4B97F27-BBD0-4892-9F01-48CF1B733F20}"/>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283668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5"/>
            <a:ext cx="2133600" cy="365125"/>
          </a:xfrm>
          <a:prstGeom prst="rect">
            <a:avLst/>
          </a:prstGeom>
        </p:spPr>
        <p:txBody>
          <a:bodyPr lIns="91432" tIns="45716" rIns="91432" bIns="45716"/>
          <a:lstStyle/>
          <a:p>
            <a:pPr defTabSz="822896"/>
            <a:fld id="{199D22B6-B587-CA4A-A903-557EDF659A5B}" type="datetimeFigureOut">
              <a:rPr lang="en-US" smtClean="0">
                <a:solidFill>
                  <a:srgbClr val="F79625"/>
                </a:solidFill>
              </a:rPr>
              <a:pPr defTabSz="822896"/>
              <a:t>9/19/2023</a:t>
            </a:fld>
            <a:endParaRPr lang="en-US">
              <a:solidFill>
                <a:srgbClr val="F79625"/>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2" tIns="45716" rIns="91432" bIns="45716"/>
          <a:lstStyle/>
          <a:p>
            <a:pPr defTabSz="822896"/>
            <a:endParaRPr lang="en-US">
              <a:solidFill>
                <a:srgbClr val="F79625"/>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2" tIns="45716" rIns="91432" bIns="45716"/>
          <a:lstStyle/>
          <a:p>
            <a:pPr defTabSz="822896"/>
            <a:fld id="{B9A1C523-3CD5-ED4F-938A-9A715E879125}" type="slidenum">
              <a:rPr lang="en-US" smtClean="0">
                <a:solidFill>
                  <a:srgbClr val="F79625"/>
                </a:solidFill>
              </a:rPr>
              <a:pPr defTabSz="822896"/>
              <a:t>‹#›</a:t>
            </a:fld>
            <a:endParaRPr lang="en-US">
              <a:solidFill>
                <a:srgbClr val="F79625"/>
              </a:solidFill>
            </a:endParaRPr>
          </a:p>
        </p:txBody>
      </p:sp>
    </p:spTree>
    <p:extLst>
      <p:ext uri="{BB962C8B-B14F-4D97-AF65-F5344CB8AC3E}">
        <p14:creationId xmlns:p14="http://schemas.microsoft.com/office/powerpoint/2010/main" val="117471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C">
    <p:spTree>
      <p:nvGrpSpPr>
        <p:cNvPr id="1" name=""/>
        <p:cNvGrpSpPr/>
        <p:nvPr/>
      </p:nvGrpSpPr>
      <p:grpSpPr>
        <a:xfrm>
          <a:off x="0" y="0"/>
          <a:ext cx="0" cy="0"/>
          <a:chOff x="0" y="0"/>
          <a:chExt cx="0" cy="0"/>
        </a:xfrm>
      </p:grpSpPr>
      <p:sp>
        <p:nvSpPr>
          <p:cNvPr id="30" name="Background">
            <a:extLst>
              <a:ext uri="{FF2B5EF4-FFF2-40B4-BE49-F238E27FC236}">
                <a16:creationId xmlns:a16="http://schemas.microsoft.com/office/drawing/2014/main" id="{A8479152-EC59-4E85-860A-7F94ED52F8B1}"/>
              </a:ext>
              <a:ext uri="{C183D7F6-B498-43B3-948B-1728B52AA6E4}">
                <adec:decorative xmlns:adec="http://schemas.microsoft.com/office/drawing/2017/decorative" val="1"/>
              </a:ext>
            </a:extLst>
          </p:cNvPr>
          <p:cNvSpPr/>
          <p:nvPr userDrawn="1"/>
        </p:nvSpPr>
        <p:spPr>
          <a:xfrm>
            <a:off x="1" y="0"/>
            <a:ext cx="9143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438715" y="2222663"/>
            <a:ext cx="3366842" cy="959957"/>
          </a:xfrm>
        </p:spPr>
        <p:txBody>
          <a:bodyPr anchor="b"/>
          <a:lstStyle>
            <a:lvl1pPr>
              <a:defRPr sz="4500" b="0">
                <a:solidFill>
                  <a:schemeClr val="bg1"/>
                </a:solidFill>
              </a:defRPr>
            </a:lvl1pPr>
          </a:lstStyle>
          <a:p>
            <a:r>
              <a:rPr lang="en-US" dirty="0"/>
              <a:t>Click to add title</a:t>
            </a:r>
            <a:endParaRPr lang="en-AU" dirty="0"/>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438715" y="3213100"/>
            <a:ext cx="3366842" cy="1347315"/>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bg1"/>
                </a:solidFill>
              </a:defRPr>
            </a:lvl2pPr>
            <a:lvl3pPr marL="0" indent="0">
              <a:spcBef>
                <a:spcPts val="0"/>
              </a:spcBef>
              <a:buNone/>
              <a:defRPr sz="2500">
                <a:solidFill>
                  <a:schemeClr val="bg1"/>
                </a:solidFill>
              </a:defRPr>
            </a:lvl3pPr>
            <a:lvl4pPr marL="0" indent="0">
              <a:spcBef>
                <a:spcPts val="0"/>
              </a:spcBef>
              <a:buNone/>
              <a:defRPr sz="2500">
                <a:solidFill>
                  <a:schemeClr val="bg1"/>
                </a:solidFill>
              </a:defRPr>
            </a:lvl4pPr>
            <a:lvl5pPr marL="0">
              <a:spcBef>
                <a:spcPts val="0"/>
              </a:spcBef>
              <a:defRPr sz="2500">
                <a:solidFill>
                  <a:schemeClr val="bg1"/>
                </a:solidFill>
              </a:defRPr>
            </a:lvl5pPr>
            <a:lvl6pPr>
              <a:spcBef>
                <a:spcPts val="0"/>
              </a:spcBef>
              <a:defRPr sz="2500">
                <a:solidFill>
                  <a:schemeClr val="bg1"/>
                </a:solidFill>
              </a:defRPr>
            </a:lvl6pPr>
            <a:lvl7pPr>
              <a:spcBef>
                <a:spcPts val="0"/>
              </a:spcBef>
              <a:defRPr sz="2500">
                <a:solidFill>
                  <a:schemeClr val="bg1"/>
                </a:solidFill>
              </a:defRPr>
            </a:lvl7pPr>
            <a:lvl8pPr>
              <a:spcBef>
                <a:spcPts val="0"/>
              </a:spcBef>
              <a:defRPr sz="2500">
                <a:solidFill>
                  <a:schemeClr val="bg1"/>
                </a:solidFill>
              </a:defRPr>
            </a:lvl8pPr>
            <a:lvl9pPr>
              <a:spcBef>
                <a:spcPts val="0"/>
              </a:spcBef>
              <a:defRPr sz="250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Sub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9" name="Picture Placeholder" descr="Image Placeholder">
            <a:extLst>
              <a:ext uri="{FF2B5EF4-FFF2-40B4-BE49-F238E27FC236}">
                <a16:creationId xmlns:a16="http://schemas.microsoft.com/office/drawing/2014/main" id="{41BAA5AD-9375-4E81-BDE9-F5DCA6029C9D}"/>
              </a:ext>
            </a:extLst>
          </p:cNvPr>
          <p:cNvSpPr>
            <a:spLocks noGrp="1"/>
          </p:cNvSpPr>
          <p:nvPr>
            <p:ph type="pic" sz="quarter" idx="17" hasCustomPrompt="1"/>
          </p:nvPr>
        </p:nvSpPr>
        <p:spPr>
          <a:xfrm>
            <a:off x="-2" y="-1"/>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6259424 h 6858000"/>
              <a:gd name="connsiteX5" fmla="*/ 172197 w 9144000"/>
              <a:gd name="connsiteY5" fmla="*/ 6259424 h 6858000"/>
              <a:gd name="connsiteX6" fmla="*/ 1827670 w 9144000"/>
              <a:gd name="connsiteY6" fmla="*/ 6259424 h 6858000"/>
              <a:gd name="connsiteX7" fmla="*/ 4656796 w 9144000"/>
              <a:gd name="connsiteY7" fmla="*/ 3430702 h 6858000"/>
              <a:gd name="connsiteX8" fmla="*/ 1827670 w 9144000"/>
              <a:gd name="connsiteY8" fmla="*/ 601980 h 6858000"/>
              <a:gd name="connsiteX9" fmla="*/ 187512 w 9144000"/>
              <a:gd name="connsiteY9" fmla="*/ 601980 h 6858000"/>
              <a:gd name="connsiteX10" fmla="*/ 0 w 9144000"/>
              <a:gd name="connsiteY10" fmla="*/ 6019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6858000">
                <a:moveTo>
                  <a:pt x="0" y="0"/>
                </a:moveTo>
                <a:lnTo>
                  <a:pt x="9144000" y="0"/>
                </a:lnTo>
                <a:lnTo>
                  <a:pt x="9144000" y="6858000"/>
                </a:lnTo>
                <a:lnTo>
                  <a:pt x="0" y="6858000"/>
                </a:lnTo>
                <a:lnTo>
                  <a:pt x="0" y="6259424"/>
                </a:lnTo>
                <a:lnTo>
                  <a:pt x="172197" y="6259424"/>
                </a:lnTo>
                <a:cubicBezTo>
                  <a:pt x="584820" y="6259424"/>
                  <a:pt x="1123755" y="6259424"/>
                  <a:pt x="1827670" y="6259424"/>
                </a:cubicBezTo>
                <a:cubicBezTo>
                  <a:pt x="3389551" y="6259424"/>
                  <a:pt x="4656796" y="4992360"/>
                  <a:pt x="4656796" y="3430702"/>
                </a:cubicBezTo>
                <a:cubicBezTo>
                  <a:pt x="4656796" y="1869045"/>
                  <a:pt x="3389551" y="601980"/>
                  <a:pt x="1827670" y="601980"/>
                </a:cubicBezTo>
                <a:cubicBezTo>
                  <a:pt x="1827670" y="601980"/>
                  <a:pt x="1827670" y="601980"/>
                  <a:pt x="187512" y="601980"/>
                </a:cubicBezTo>
                <a:lnTo>
                  <a:pt x="0" y="601980"/>
                </a:lnTo>
                <a:close/>
              </a:path>
            </a:pathLst>
          </a:custGeom>
          <a:solidFill>
            <a:srgbClr val="BFBFBF"/>
          </a:solidFill>
        </p:spPr>
        <p:txBody>
          <a:bodyPr wrap="square" lIns="144000" tIns="144000" rIns="144000" bIns="144000">
            <a:noAutofit/>
          </a:bodyPr>
          <a:lstStyle>
            <a:lvl1pPr marL="0" marR="0" indent="0" algn="l" defTabSz="914354" rtl="0" eaLnBrk="1" fontAlgn="auto" latinLnBrk="0" hangingPunct="1">
              <a:lnSpc>
                <a:spcPct val="90000"/>
              </a:lnSpc>
              <a:spcBef>
                <a:spcPts val="1000"/>
              </a:spcBef>
              <a:spcAft>
                <a:spcPts val="2400"/>
              </a:spcAft>
              <a:buClrTx/>
              <a:buSzTx/>
              <a:buFont typeface="Arial" panose="020B0604020202020204" pitchFamily="34" charset="0"/>
              <a:buNone/>
              <a:tabLst/>
              <a:defRPr sz="1400">
                <a:solidFill>
                  <a:schemeClr val="bg1"/>
                </a:solidFill>
              </a:defRPr>
            </a:lvl1pPr>
            <a:lvl2pPr>
              <a:defRPr sz="8300"/>
            </a:lvl2pPr>
            <a:lvl3pPr>
              <a:defRPr sz="100"/>
            </a:lvl3pPr>
            <a:lvl4pPr>
              <a:defRPr sz="7000"/>
            </a:lvl4pPr>
            <a:lvl5pPr>
              <a:defRPr sz="1400"/>
            </a:lvl5pPr>
          </a:lstStyle>
          <a:p>
            <a:r>
              <a:rPr lang="en-AU" dirty="0"/>
              <a:t>Drag and drop image form a folder, or click on the placeholder and select ‘Insert \ Images’</a:t>
            </a:r>
          </a:p>
        </p:txBody>
      </p:sp>
      <p:sp>
        <p:nvSpPr>
          <p:cNvPr id="10" name="Deakin Logo" descr="Deakin Logo">
            <a:extLst>
              <a:ext uri="{FF2B5EF4-FFF2-40B4-BE49-F238E27FC236}">
                <a16:creationId xmlns:a16="http://schemas.microsoft.com/office/drawing/2014/main" id="{4625CC0E-CA32-415E-94D9-3DAFDD5C15F5}"/>
              </a:ext>
            </a:extLst>
          </p:cNvPr>
          <p:cNvSpPr>
            <a:spLocks noGrp="1" noChangeAspect="1"/>
          </p:cNvSpPr>
          <p:nvPr>
            <p:ph type="body" sz="quarter" idx="16" hasCustomPrompt="1"/>
          </p:nvPr>
        </p:nvSpPr>
        <p:spPr>
          <a:xfrm>
            <a:off x="3729598" y="2586599"/>
            <a:ext cx="1684800" cy="16848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7" name="Footer/CRICOS">
            <a:extLst>
              <a:ext uri="{FF2B5EF4-FFF2-40B4-BE49-F238E27FC236}">
                <a16:creationId xmlns:a16="http://schemas.microsoft.com/office/drawing/2014/main" id="{62002C66-23BE-422A-BA61-68E7718A68F3}"/>
              </a:ext>
            </a:extLst>
          </p:cNvPr>
          <p:cNvSpPr>
            <a:spLocks noGrp="1"/>
          </p:cNvSpPr>
          <p:nvPr>
            <p:ph type="ftr" sz="quarter" idx="21"/>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405929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D">
    <p:spTree>
      <p:nvGrpSpPr>
        <p:cNvPr id="1" name=""/>
        <p:cNvGrpSpPr/>
        <p:nvPr/>
      </p:nvGrpSpPr>
      <p:grpSpPr>
        <a:xfrm>
          <a:off x="0" y="0"/>
          <a:ext cx="0" cy="0"/>
          <a:chOff x="0" y="0"/>
          <a:chExt cx="0" cy="0"/>
        </a:xfrm>
      </p:grpSpPr>
      <p:sp>
        <p:nvSpPr>
          <p:cNvPr id="5" name="Picture Placeholder" descr="Image Placeholder">
            <a:extLst>
              <a:ext uri="{FF2B5EF4-FFF2-40B4-BE49-F238E27FC236}">
                <a16:creationId xmlns:a16="http://schemas.microsoft.com/office/drawing/2014/main" id="{0C57DA6F-A204-4940-B919-67CA81BB5E70}"/>
              </a:ext>
            </a:extLst>
          </p:cNvPr>
          <p:cNvSpPr>
            <a:spLocks noGrp="1"/>
          </p:cNvSpPr>
          <p:nvPr>
            <p:ph type="pic" sz="quarter" idx="17" hasCustomPrompt="1"/>
          </p:nvPr>
        </p:nvSpPr>
        <p:spPr>
          <a:xfrm>
            <a:off x="0" y="0"/>
            <a:ext cx="9144000" cy="6858000"/>
          </a:xfrm>
          <a:solidFill>
            <a:schemeClr val="bg1">
              <a:lumMod val="75000"/>
            </a:schemeClr>
          </a:solidFill>
        </p:spPr>
        <p:txBody>
          <a:bodyPr lIns="144000" tIns="144000"/>
          <a:lstStyle>
            <a:lvl1pPr>
              <a:defRPr sz="1400">
                <a:solidFill>
                  <a:schemeClr val="bg1"/>
                </a:solidFill>
              </a:defRPr>
            </a:lvl1pPr>
          </a:lstStyle>
          <a:p>
            <a:r>
              <a:rPr lang="en-AU" sz="1400" dirty="0"/>
              <a:t>Click Icon to Add Image</a:t>
            </a:r>
            <a:endParaRPr lang="en-AU" dirty="0"/>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438714" y="2222663"/>
            <a:ext cx="3433198" cy="959957"/>
          </a:xfrm>
        </p:spPr>
        <p:txBody>
          <a:bodyPr anchor="b"/>
          <a:lstStyle>
            <a:lvl1pPr>
              <a:defRPr sz="4500" b="0">
                <a:solidFill>
                  <a:schemeClr val="bg1"/>
                </a:solidFill>
              </a:defRPr>
            </a:lvl1pPr>
          </a:lstStyle>
          <a:p>
            <a:r>
              <a:rPr lang="en-US" dirty="0"/>
              <a:t>Click to add title</a:t>
            </a:r>
            <a:endParaRPr lang="en-AU" dirty="0"/>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438715" y="3213100"/>
            <a:ext cx="3433198" cy="1347315"/>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marL="223200" indent="-180000">
              <a:spcBef>
                <a:spcPts val="0"/>
              </a:spcBef>
              <a:buSzPct val="75000"/>
              <a:buFont typeface="Calibri" panose="020F0502020204030204" pitchFamily="34" charset="0"/>
              <a:buChar char="●"/>
              <a:defRPr sz="1800">
                <a:solidFill>
                  <a:schemeClr val="bg1"/>
                </a:solidFill>
              </a:defRPr>
            </a:lvl2pPr>
            <a:lvl3pPr marL="223200" indent="-180000">
              <a:spcBef>
                <a:spcPts val="0"/>
              </a:spcBef>
              <a:buSzPct val="75000"/>
              <a:buFont typeface="Calibri" panose="020F0502020204030204" pitchFamily="34" charset="0"/>
              <a:buChar char="●"/>
              <a:defRPr sz="1800">
                <a:solidFill>
                  <a:schemeClr val="bg1"/>
                </a:solidFill>
              </a:defRPr>
            </a:lvl3pPr>
            <a:lvl4pPr marL="223200" indent="-180000">
              <a:spcBef>
                <a:spcPts val="0"/>
              </a:spcBef>
              <a:buSzPct val="75000"/>
              <a:buFont typeface="Calibri" panose="020F0502020204030204" pitchFamily="34" charset="0"/>
              <a:buChar char="●"/>
              <a:defRPr sz="1800">
                <a:solidFill>
                  <a:schemeClr val="bg1"/>
                </a:solidFill>
              </a:defRPr>
            </a:lvl4pPr>
            <a:lvl5pPr marL="223200" indent="-180000">
              <a:spcBef>
                <a:spcPts val="0"/>
              </a:spcBef>
              <a:buSzPct val="75000"/>
              <a:buFont typeface="Calibri" panose="020F0502020204030204" pitchFamily="34" charset="0"/>
              <a:buChar char="●"/>
              <a:defRPr sz="1800">
                <a:solidFill>
                  <a:schemeClr val="bg1"/>
                </a:solidFill>
              </a:defRPr>
            </a:lvl5pPr>
            <a:lvl6pPr marL="223200" indent="-180000">
              <a:spcBef>
                <a:spcPts val="0"/>
              </a:spcBef>
              <a:buSzPct val="75000"/>
              <a:buFont typeface="Calibri" panose="020F0502020204030204" pitchFamily="34" charset="0"/>
              <a:buChar char="●"/>
              <a:defRPr sz="1800">
                <a:solidFill>
                  <a:schemeClr val="bg1"/>
                </a:solidFill>
              </a:defRPr>
            </a:lvl6pPr>
            <a:lvl7pPr marL="223200" indent="-180000">
              <a:spcBef>
                <a:spcPts val="0"/>
              </a:spcBef>
              <a:buSzPct val="75000"/>
              <a:buFont typeface="Calibri" panose="020F0502020204030204" pitchFamily="34" charset="0"/>
              <a:buChar char="●"/>
              <a:defRPr sz="1800">
                <a:solidFill>
                  <a:schemeClr val="bg1"/>
                </a:solidFill>
              </a:defRPr>
            </a:lvl7pPr>
            <a:lvl8pPr marL="223200" indent="-180000">
              <a:spcBef>
                <a:spcPts val="0"/>
              </a:spcBef>
              <a:buSzPct val="75000"/>
              <a:buFont typeface="Calibri" panose="020F0502020204030204" pitchFamily="34" charset="0"/>
              <a:buChar char="●"/>
              <a:defRPr sz="1800">
                <a:solidFill>
                  <a:schemeClr val="bg1"/>
                </a:solidFill>
              </a:defRPr>
            </a:lvl8pPr>
            <a:lvl9pPr marL="223200" indent="-180000">
              <a:spcBef>
                <a:spcPts val="0"/>
              </a:spcBef>
              <a:buSzPct val="75000"/>
              <a:buFont typeface="Calibri" panose="020F0502020204030204" pitchFamily="34" charset="0"/>
              <a:buChar char="●"/>
              <a:defRPr sz="180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9" name="Deakin Logo" descr="Deakin Logo">
            <a:extLst>
              <a:ext uri="{FF2B5EF4-FFF2-40B4-BE49-F238E27FC236}">
                <a16:creationId xmlns:a16="http://schemas.microsoft.com/office/drawing/2014/main" id="{D09094A6-9041-4358-A861-41111EB9763C}"/>
              </a:ext>
            </a:extLst>
          </p:cNvPr>
          <p:cNvSpPr>
            <a:spLocks noGrp="1" noChangeAspect="1"/>
          </p:cNvSpPr>
          <p:nvPr>
            <p:ph type="body" sz="quarter" idx="18" hasCustomPrompt="1"/>
          </p:nvPr>
        </p:nvSpPr>
        <p:spPr>
          <a:xfrm>
            <a:off x="7931127" y="5594831"/>
            <a:ext cx="1062000" cy="1062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8" name="Footer/CRICOS">
            <a:extLst>
              <a:ext uri="{FF2B5EF4-FFF2-40B4-BE49-F238E27FC236}">
                <a16:creationId xmlns:a16="http://schemas.microsoft.com/office/drawing/2014/main" id="{CE2440F6-E276-4FB4-9E13-D705F59C1656}"/>
              </a:ext>
            </a:extLst>
          </p:cNvPr>
          <p:cNvSpPr>
            <a:spLocks noGrp="1"/>
          </p:cNvSpPr>
          <p:nvPr>
            <p:ph type="ftr" sz="quarter" idx="20"/>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392719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3B47CD2-6346-4729-B2F9-F7FD2F4CCD4C}"/>
              </a:ext>
            </a:extLst>
          </p:cNvPr>
          <p:cNvSpPr>
            <a:spLocks noGrp="1"/>
          </p:cNvSpPr>
          <p:nvPr>
            <p:ph type="title" hasCustomPrompt="1"/>
          </p:nvPr>
        </p:nvSpPr>
        <p:spPr/>
        <p:txBody>
          <a:bodyPr/>
          <a:lstStyle>
            <a:lvl1pPr>
              <a:defRPr>
                <a:solidFill>
                  <a:schemeClr val="bg1"/>
                </a:solidFill>
              </a:defRPr>
            </a:lvl1pPr>
          </a:lstStyle>
          <a:p>
            <a:r>
              <a:rPr lang="en-US" dirty="0"/>
              <a:t>Click to add title</a:t>
            </a:r>
            <a:endParaRPr lang="en-AU"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367903" y="1758950"/>
            <a:ext cx="7645343"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dirty="0"/>
              <a:t>Click on the relevant icon at the </a:t>
            </a:r>
            <a:r>
              <a:rPr lang="en-US" dirty="0" err="1"/>
              <a:t>centre</a:t>
            </a:r>
            <a:r>
              <a:rPr lang="en-US" dirty="0"/>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a:extLst>
              <a:ext uri="{FF2B5EF4-FFF2-40B4-BE49-F238E27FC236}">
                <a16:creationId xmlns:a16="http://schemas.microsoft.com/office/drawing/2014/main" id="{7814B30D-1FBE-48C6-9B85-8BC45A0F8B00}"/>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525411B8-8699-438A-A167-1C3A919F93C0}"/>
              </a:ext>
            </a:extLst>
          </p:cNvPr>
          <p:cNvSpPr>
            <a:spLocks noGrp="1"/>
          </p:cNvSpPr>
          <p:nvPr>
            <p:ph type="dt" sz="half" idx="13"/>
          </p:nvPr>
        </p:nvSpPr>
        <p:spPr/>
        <p:txBody>
          <a:bodyPr/>
          <a:lstStyle/>
          <a:p>
            <a:endParaRPr lang="en-GB" dirty="0"/>
          </a:p>
        </p:txBody>
      </p:sp>
      <p:sp>
        <p:nvSpPr>
          <p:cNvPr id="8" name="Footer/CRICOS">
            <a:extLst>
              <a:ext uri="{FF2B5EF4-FFF2-40B4-BE49-F238E27FC236}">
                <a16:creationId xmlns:a16="http://schemas.microsoft.com/office/drawing/2014/main" id="{C413938E-3E52-47DF-B2F9-CF3BC807B50D}"/>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890854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1728D9B9-3392-4769-8DFF-BE6FA168AE0E}"/>
              </a:ext>
            </a:extLst>
          </p:cNvPr>
          <p:cNvSpPr>
            <a:spLocks noGrp="1"/>
          </p:cNvSpPr>
          <p:nvPr>
            <p:ph sz="quarter" idx="12" hasCustomPrompt="1"/>
          </p:nvPr>
        </p:nvSpPr>
        <p:spPr>
          <a:xfrm>
            <a:off x="367903" y="1758950"/>
            <a:ext cx="7645343"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dirty="0"/>
              <a:t>Click on the relevant icon at the </a:t>
            </a:r>
            <a:r>
              <a:rPr lang="en-US" dirty="0" err="1"/>
              <a:t>centre</a:t>
            </a:r>
            <a:r>
              <a:rPr lang="en-US" dirty="0"/>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9" name="Deakin Logo" descr="Deakin Logo">
            <a:extLst>
              <a:ext uri="{FF2B5EF4-FFF2-40B4-BE49-F238E27FC236}">
                <a16:creationId xmlns:a16="http://schemas.microsoft.com/office/drawing/2014/main" id="{D3975745-DC15-4F79-9354-C606DF8A64FF}"/>
              </a:ext>
            </a:extLst>
          </p:cNvPr>
          <p:cNvGrpSpPr/>
          <p:nvPr userDrawn="1"/>
        </p:nvGrpSpPr>
        <p:grpSpPr>
          <a:xfrm>
            <a:off x="8149130" y="256311"/>
            <a:ext cx="738716" cy="741216"/>
            <a:chOff x="7931127" y="164466"/>
            <a:chExt cx="1062061" cy="1065656"/>
          </a:xfrm>
        </p:grpSpPr>
        <p:sp>
          <p:nvSpPr>
            <p:cNvPr id="20" name="Text Placeholder 5">
              <a:extLst>
                <a:ext uri="{FF2B5EF4-FFF2-40B4-BE49-F238E27FC236}">
                  <a16:creationId xmlns:a16="http://schemas.microsoft.com/office/drawing/2014/main" id="{91351B56-E59C-431E-BBDF-6FFFDB879F93}"/>
                </a:ext>
              </a:extLst>
            </p:cNvPr>
            <p:cNvSpPr txBox="1">
              <a:spLocks noChangeAspect="1"/>
            </p:cNvSpPr>
            <p:nvPr userDrawn="1"/>
          </p:nvSpPr>
          <p:spPr>
            <a:xfrm>
              <a:off x="7931127" y="168122"/>
              <a:ext cx="1062000" cy="106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1" name="Freeform 6">
              <a:extLst>
                <a:ext uri="{FF2B5EF4-FFF2-40B4-BE49-F238E27FC236}">
                  <a16:creationId xmlns:a16="http://schemas.microsoft.com/office/drawing/2014/main" id="{6FAD6705-A137-43B2-A3D2-3EF1237020B4}"/>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 name="Slide Number">
            <a:extLst>
              <a:ext uri="{FF2B5EF4-FFF2-40B4-BE49-F238E27FC236}">
                <a16:creationId xmlns:a16="http://schemas.microsoft.com/office/drawing/2014/main" id="{84946E53-0705-4130-ACF7-71A850A0BADA}"/>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43A403F2-F92E-471F-90B6-EC3DCC7A5EA3}"/>
              </a:ext>
            </a:extLst>
          </p:cNvPr>
          <p:cNvSpPr>
            <a:spLocks noGrp="1"/>
          </p:cNvSpPr>
          <p:nvPr>
            <p:ph type="dt" sz="half" idx="13"/>
          </p:nvPr>
        </p:nvSpPr>
        <p:spPr/>
        <p:txBody>
          <a:bodyPr/>
          <a:lstStyle/>
          <a:p>
            <a:endParaRPr lang="en-GB" dirty="0"/>
          </a:p>
        </p:txBody>
      </p:sp>
      <p:sp>
        <p:nvSpPr>
          <p:cNvPr id="8" name="Footer/CRICOS">
            <a:extLst>
              <a:ext uri="{FF2B5EF4-FFF2-40B4-BE49-F238E27FC236}">
                <a16:creationId xmlns:a16="http://schemas.microsoft.com/office/drawing/2014/main" id="{56C0C342-8021-4EE8-A590-43D1B5738AF3}"/>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63001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Graphic">
            <a:extLst>
              <a:ext uri="{FF2B5EF4-FFF2-40B4-BE49-F238E27FC236}">
                <a16:creationId xmlns:a16="http://schemas.microsoft.com/office/drawing/2014/main" id="{E6265795-020F-4A0F-BACF-8F241FABEBF3}"/>
              </a:ext>
              <a:ext uri="{C183D7F6-B498-43B3-948B-1728B52AA6E4}">
                <adec:decorative xmlns:adec="http://schemas.microsoft.com/office/drawing/2017/decorative" val="1"/>
              </a:ext>
            </a:extLst>
          </p:cNvPr>
          <p:cNvSpPr/>
          <p:nvPr userDrawn="1"/>
        </p:nvSpPr>
        <p:spPr>
          <a:xfrm>
            <a:off x="0" y="0"/>
            <a:ext cx="6576984" cy="1230122"/>
          </a:xfrm>
          <a:custGeom>
            <a:avLst/>
            <a:gdLst>
              <a:gd name="connsiteX0" fmla="*/ 0 w 6576984"/>
              <a:gd name="connsiteY0" fmla="*/ 0 h 1230122"/>
              <a:gd name="connsiteX1" fmla="*/ 6576948 w 6576984"/>
              <a:gd name="connsiteY1" fmla="*/ 0 h 1230122"/>
              <a:gd name="connsiteX2" fmla="*/ 6576984 w 6576984"/>
              <a:gd name="connsiteY2" fmla="*/ 722 h 1230122"/>
              <a:gd name="connsiteX3" fmla="*/ 5368046 w 6576984"/>
              <a:gd name="connsiteY3" fmla="*/ 1230122 h 1230122"/>
              <a:gd name="connsiteX4" fmla="*/ 1541037 w 6576984"/>
              <a:gd name="connsiteY4" fmla="*/ 1230122 h 1230122"/>
              <a:gd name="connsiteX5" fmla="*/ 271371 w 6576984"/>
              <a:gd name="connsiteY5" fmla="*/ 1230122 h 1230122"/>
              <a:gd name="connsiteX6" fmla="*/ 0 w 6576984"/>
              <a:gd name="connsiteY6" fmla="*/ 1230122 h 1230122"/>
              <a:gd name="connsiteX7" fmla="*/ 0 w 6576984"/>
              <a:gd name="connsiteY7" fmla="*/ 0 h 123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84" h="1230122">
                <a:moveTo>
                  <a:pt x="0" y="0"/>
                </a:moveTo>
                <a:lnTo>
                  <a:pt x="6576948" y="0"/>
                </a:lnTo>
                <a:lnTo>
                  <a:pt x="6576984" y="722"/>
                </a:lnTo>
                <a:cubicBezTo>
                  <a:pt x="6576984" y="679738"/>
                  <a:pt x="6035658" y="1230122"/>
                  <a:pt x="5368046" y="1230122"/>
                </a:cubicBezTo>
                <a:lnTo>
                  <a:pt x="1541037" y="1230122"/>
                </a:lnTo>
                <a:lnTo>
                  <a:pt x="271371" y="1230122"/>
                </a:lnTo>
                <a:lnTo>
                  <a:pt x="0" y="123012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cNvSpPr>
            <a:spLocks noGrp="1"/>
          </p:cNvSpPr>
          <p:nvPr>
            <p:ph type="title"/>
          </p:nvPr>
        </p:nvSpPr>
        <p:spPr>
          <a:xfrm>
            <a:off x="181842" y="416690"/>
            <a:ext cx="6395142" cy="813433"/>
          </a:xfrm>
          <a:prstGeom prst="rect">
            <a:avLst/>
          </a:prstGeom>
        </p:spPr>
        <p:txBody>
          <a:bodyPr vert="horz" lIns="91440" tIns="45720" rIns="91440" bIns="45720" rtlCol="0" anchor="t" anchorCtr="0">
            <a:noAutofit/>
          </a:bodyPr>
          <a:lstStyle/>
          <a:p>
            <a:r>
              <a:rPr lang="en-US" dirty="0"/>
              <a:t>Click to add title</a:t>
            </a:r>
            <a:endParaRPr lang="en-GB" dirty="0"/>
          </a:p>
        </p:txBody>
      </p:sp>
      <p:sp>
        <p:nvSpPr>
          <p:cNvPr id="3" name="Body copy text"/>
          <p:cNvSpPr>
            <a:spLocks noGrp="1"/>
          </p:cNvSpPr>
          <p:nvPr>
            <p:ph type="body" idx="1"/>
          </p:nvPr>
        </p:nvSpPr>
        <p:spPr>
          <a:xfrm>
            <a:off x="368391" y="1759352"/>
            <a:ext cx="7644856" cy="3974265"/>
          </a:xfrm>
          <a:prstGeom prst="rect">
            <a:avLst/>
          </a:prstGeom>
          <a:no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cNvSpPr>
            <a:spLocks noGrp="1"/>
          </p:cNvSpPr>
          <p:nvPr>
            <p:ph type="sldNum" sz="quarter" idx="4"/>
          </p:nvPr>
        </p:nvSpPr>
        <p:spPr>
          <a:xfrm>
            <a:off x="181842" y="6287423"/>
            <a:ext cx="432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dirty="0"/>
          </a:p>
        </p:txBody>
      </p:sp>
      <p:sp>
        <p:nvSpPr>
          <p:cNvPr id="4" name="Date"/>
          <p:cNvSpPr>
            <a:spLocks noGrp="1"/>
          </p:cNvSpPr>
          <p:nvPr>
            <p:ph type="dt" sz="half" idx="2"/>
          </p:nvPr>
        </p:nvSpPr>
        <p:spPr>
          <a:xfrm>
            <a:off x="635664" y="6330733"/>
            <a:ext cx="1242000" cy="204248"/>
          </a:xfrm>
          <a:prstGeom prst="rect">
            <a:avLst/>
          </a:prstGeom>
        </p:spPr>
        <p:txBody>
          <a:bodyPr vert="horz" lIns="91440" tIns="45720" rIns="91440" bIns="45720" rtlCol="0" anchor="ctr"/>
          <a:lstStyle>
            <a:lvl1pPr algn="l">
              <a:defRPr sz="650">
                <a:solidFill>
                  <a:schemeClr val="tx1"/>
                </a:solidFill>
              </a:defRPr>
            </a:lvl1pPr>
          </a:lstStyle>
          <a:p>
            <a:endParaRPr lang="en-GB" dirty="0"/>
          </a:p>
        </p:txBody>
      </p:sp>
      <p:sp>
        <p:nvSpPr>
          <p:cNvPr id="11" name="Footer/CRICOS">
            <a:extLst>
              <a:ext uri="{FF2B5EF4-FFF2-40B4-BE49-F238E27FC236}">
                <a16:creationId xmlns:a16="http://schemas.microsoft.com/office/drawing/2014/main" id="{13D180E2-749A-4C76-8A73-C73865F5F0BA}"/>
              </a:ext>
            </a:extLst>
          </p:cNvPr>
          <p:cNvSpPr>
            <a:spLocks noGrp="1"/>
          </p:cNvSpPr>
          <p:nvPr>
            <p:ph type="ftr" sz="quarter" idx="3"/>
          </p:nvPr>
        </p:nvSpPr>
        <p:spPr>
          <a:xfrm>
            <a:off x="181842" y="6545788"/>
            <a:ext cx="4968000" cy="180000"/>
          </a:xfrm>
          <a:prstGeom prst="rect">
            <a:avLst/>
          </a:prstGeom>
        </p:spPr>
        <p:txBody>
          <a:bodyPr lIns="0" tIns="36000" rIns="0" bIns="36000"/>
          <a:lstStyle>
            <a:lvl1pPr algn="l">
              <a:defRPr sz="500">
                <a:solidFill>
                  <a:schemeClr val="tx1"/>
                </a:solidFill>
              </a:defRPr>
            </a:lvl1pPr>
          </a:lstStyle>
          <a:p>
            <a:r>
              <a:rPr lang="en-AU" dirty="0"/>
              <a:t>Deakin University </a:t>
            </a:r>
            <a:r>
              <a:rPr lang="en-AU" dirty="0" err="1"/>
              <a:t>CRICOS</a:t>
            </a:r>
            <a:r>
              <a:rPr lang="en-AU" dirty="0"/>
              <a:t> Provider Code: </a:t>
            </a:r>
            <a:r>
              <a:rPr lang="en-AU" dirty="0" err="1"/>
              <a:t>00113B</a:t>
            </a:r>
            <a:endParaRPr lang="en-GB" dirty="0"/>
          </a:p>
        </p:txBody>
      </p:sp>
      <p:grpSp>
        <p:nvGrpSpPr>
          <p:cNvPr id="19" name="Deakin Logo" descr="Deakin Logo">
            <a:extLst>
              <a:ext uri="{FF2B5EF4-FFF2-40B4-BE49-F238E27FC236}">
                <a16:creationId xmlns:a16="http://schemas.microsoft.com/office/drawing/2014/main" id="{4A01832B-1C68-49B7-96AA-56E4CB67F2DC}"/>
              </a:ext>
            </a:extLst>
          </p:cNvPr>
          <p:cNvGrpSpPr/>
          <p:nvPr userDrawn="1"/>
        </p:nvGrpSpPr>
        <p:grpSpPr>
          <a:xfrm>
            <a:off x="8149130" y="256311"/>
            <a:ext cx="738716" cy="741216"/>
            <a:chOff x="7931127" y="164466"/>
            <a:chExt cx="1062061" cy="1065656"/>
          </a:xfrm>
        </p:grpSpPr>
        <p:sp>
          <p:nvSpPr>
            <p:cNvPr id="20" name="Text Placeholder 5">
              <a:extLst>
                <a:ext uri="{FF2B5EF4-FFF2-40B4-BE49-F238E27FC236}">
                  <a16:creationId xmlns:a16="http://schemas.microsoft.com/office/drawing/2014/main" id="{EC027885-A1C6-4873-A808-42297BCCE65E}"/>
                </a:ext>
              </a:extLst>
            </p:cNvPr>
            <p:cNvSpPr txBox="1">
              <a:spLocks noChangeAspect="1"/>
            </p:cNvSpPr>
            <p:nvPr userDrawn="1"/>
          </p:nvSpPr>
          <p:spPr>
            <a:xfrm>
              <a:off x="7931127" y="168122"/>
              <a:ext cx="1062000" cy="1062000"/>
            </a:xfrm>
            <a:prstGeom prst="rect">
              <a:avLst/>
            </a:prstGeom>
            <a:blipFill dpi="0" rotWithShape="1">
              <a:blip r:embed="rId30">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1" name="Freeform 6">
              <a:extLst>
                <a:ext uri="{FF2B5EF4-FFF2-40B4-BE49-F238E27FC236}">
                  <a16:creationId xmlns:a16="http://schemas.microsoft.com/office/drawing/2014/main" id="{0D78E8E5-A650-47B2-BD46-5FBEBB1BF6FE}"/>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61" r:id="rId5"/>
    <p:sldLayoutId id="2147483662" r:id="rId6"/>
    <p:sldLayoutId id="2147483663" r:id="rId7"/>
    <p:sldLayoutId id="2147483650" r:id="rId8"/>
    <p:sldLayoutId id="2147483673" r:id="rId9"/>
    <p:sldLayoutId id="2147483664" r:id="rId10"/>
    <p:sldLayoutId id="2147483671" r:id="rId11"/>
    <p:sldLayoutId id="2147483665" r:id="rId12"/>
    <p:sldLayoutId id="2147483666" r:id="rId13"/>
    <p:sldLayoutId id="2147483667" r:id="rId14"/>
    <p:sldLayoutId id="2147483668" r:id="rId15"/>
    <p:sldLayoutId id="2147483669" r:id="rId16"/>
    <p:sldLayoutId id="2147483670" r:id="rId17"/>
    <p:sldLayoutId id="2147483716" r:id="rId18"/>
    <p:sldLayoutId id="2147483672" r:id="rId19"/>
    <p:sldLayoutId id="2147483675" r:id="rId20"/>
    <p:sldLayoutId id="2147483676" r:id="rId21"/>
    <p:sldLayoutId id="2147483677" r:id="rId22"/>
    <p:sldLayoutId id="2147483679" r:id="rId23"/>
    <p:sldLayoutId id="2147483678" r:id="rId24"/>
    <p:sldLayoutId id="2147483674" r:id="rId25"/>
    <p:sldLayoutId id="2147483717" r:id="rId26"/>
    <p:sldLayoutId id="2147483719" r:id="rId27"/>
    <p:sldLayoutId id="2147483720" r:id="rId28"/>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181842" y="270166"/>
            <a:ext cx="6395142" cy="959957"/>
          </a:xfrm>
          <a:prstGeom prst="rect">
            <a:avLst/>
          </a:prstGeom>
        </p:spPr>
        <p:txBody>
          <a:bodyPr vert="horz" lIns="91440" tIns="45720" rIns="91440" bIns="45720" rtlCol="0" anchor="t" anchorCtr="0">
            <a:noAutofit/>
          </a:bodyPr>
          <a:lstStyle/>
          <a:p>
            <a:r>
              <a:rPr lang="en-US" dirty="0"/>
              <a:t>Click to add title</a:t>
            </a:r>
            <a:endParaRPr lang="en-GB" dirty="0"/>
          </a:p>
        </p:txBody>
      </p:sp>
      <p:sp>
        <p:nvSpPr>
          <p:cNvPr id="3" name="Body copy text"/>
          <p:cNvSpPr>
            <a:spLocks noGrp="1"/>
          </p:cNvSpPr>
          <p:nvPr>
            <p:ph type="body" idx="1"/>
          </p:nvPr>
        </p:nvSpPr>
        <p:spPr>
          <a:xfrm>
            <a:off x="368391" y="1759352"/>
            <a:ext cx="7644856" cy="3974265"/>
          </a:xfrm>
          <a:prstGeom prst="rect">
            <a:avLst/>
          </a:prstGeom>
          <a:noFill/>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10" name="Deakin Logo" descr="Deakin Logo">
            <a:extLst>
              <a:ext uri="{FF2B5EF4-FFF2-40B4-BE49-F238E27FC236}">
                <a16:creationId xmlns:a16="http://schemas.microsoft.com/office/drawing/2014/main" id="{1997CD4D-1D19-4BCB-AEB7-DFA5C1A5DD6C}"/>
              </a:ext>
            </a:extLst>
          </p:cNvPr>
          <p:cNvGrpSpPr/>
          <p:nvPr userDrawn="1"/>
        </p:nvGrpSpPr>
        <p:grpSpPr>
          <a:xfrm>
            <a:off x="8149130" y="256311"/>
            <a:ext cx="738716" cy="741216"/>
            <a:chOff x="7931127" y="164466"/>
            <a:chExt cx="1062061" cy="1065656"/>
          </a:xfrm>
        </p:grpSpPr>
        <p:sp>
          <p:nvSpPr>
            <p:cNvPr id="11" name="Text Placeholder 5">
              <a:extLst>
                <a:ext uri="{FF2B5EF4-FFF2-40B4-BE49-F238E27FC236}">
                  <a16:creationId xmlns:a16="http://schemas.microsoft.com/office/drawing/2014/main" id="{DCF681C7-6E11-45F7-B059-89464C52234A}"/>
                </a:ext>
              </a:extLst>
            </p:cNvPr>
            <p:cNvSpPr txBox="1">
              <a:spLocks noChangeAspect="1"/>
            </p:cNvSpPr>
            <p:nvPr userDrawn="1"/>
          </p:nvSpPr>
          <p:spPr>
            <a:xfrm>
              <a:off x="7931127" y="168122"/>
              <a:ext cx="1062000" cy="1062000"/>
            </a:xfrm>
            <a:prstGeom prst="rect">
              <a:avLst/>
            </a:prstGeom>
            <a:blipFill dpi="0" rotWithShape="1">
              <a:blip r:embed="rId30">
                <a:extLst>
                  <a:ext uri="{28A0092B-C50C-407E-A947-70E740481C1C}">
                    <a14:useLocalDpi xmlns:a14="http://schemas.microsoft.com/office/drawing/2010/main" val="0"/>
                  </a:ext>
                </a:extLst>
              </a:blip>
              <a:srcRect/>
              <a:stretch>
                <a:fillRect/>
              </a:stretch>
            </a:blipFill>
          </p:spPr>
          <p:txBody>
            <a:bodyPr/>
            <a:lstStyle>
              <a:lvl1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354"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354"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354"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7" name="Freeform 6">
              <a:extLst>
                <a:ext uri="{FF2B5EF4-FFF2-40B4-BE49-F238E27FC236}">
                  <a16:creationId xmlns:a16="http://schemas.microsoft.com/office/drawing/2014/main" id="{6239DE89-097D-4644-82EB-34C6B6DB3D68}"/>
                </a:ext>
              </a:extLst>
            </p:cNvPr>
            <p:cNvSpPr>
              <a:spLocks noEditPoints="1"/>
            </p:cNvSpPr>
            <p:nvPr userDrawn="1"/>
          </p:nvSpPr>
          <p:spPr bwMode="auto">
            <a:xfrm>
              <a:off x="7931150" y="164466"/>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6" name="Slide Number">
            <a:extLst>
              <a:ext uri="{FF2B5EF4-FFF2-40B4-BE49-F238E27FC236}">
                <a16:creationId xmlns:a16="http://schemas.microsoft.com/office/drawing/2014/main" id="{AACE52C0-4B08-45CF-BEAF-859F2F45B60B}"/>
              </a:ext>
            </a:extLst>
          </p:cNvPr>
          <p:cNvSpPr>
            <a:spLocks noGrp="1"/>
          </p:cNvSpPr>
          <p:nvPr>
            <p:ph type="sldNum" sz="quarter" idx="4"/>
          </p:nvPr>
        </p:nvSpPr>
        <p:spPr>
          <a:xfrm>
            <a:off x="181842" y="6287423"/>
            <a:ext cx="432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dirty="0"/>
          </a:p>
        </p:txBody>
      </p:sp>
      <p:sp>
        <p:nvSpPr>
          <p:cNvPr id="13" name="Date">
            <a:extLst>
              <a:ext uri="{FF2B5EF4-FFF2-40B4-BE49-F238E27FC236}">
                <a16:creationId xmlns:a16="http://schemas.microsoft.com/office/drawing/2014/main" id="{9E98F004-A52C-4AA9-BDA8-6A4DA78BF9CB}"/>
              </a:ext>
            </a:extLst>
          </p:cNvPr>
          <p:cNvSpPr>
            <a:spLocks noGrp="1"/>
          </p:cNvSpPr>
          <p:nvPr>
            <p:ph type="dt" sz="half" idx="2"/>
          </p:nvPr>
        </p:nvSpPr>
        <p:spPr>
          <a:xfrm>
            <a:off x="635664" y="6330733"/>
            <a:ext cx="1242000" cy="204248"/>
          </a:xfrm>
          <a:prstGeom prst="rect">
            <a:avLst/>
          </a:prstGeom>
        </p:spPr>
        <p:txBody>
          <a:bodyPr vert="horz" lIns="91440" tIns="45720" rIns="91440" bIns="45720" rtlCol="0" anchor="ctr"/>
          <a:lstStyle>
            <a:lvl1pPr algn="l">
              <a:defRPr sz="650">
                <a:solidFill>
                  <a:schemeClr val="tx1"/>
                </a:solidFill>
              </a:defRPr>
            </a:lvl1pPr>
          </a:lstStyle>
          <a:p>
            <a:endParaRPr lang="en-GB" dirty="0"/>
          </a:p>
        </p:txBody>
      </p:sp>
      <p:sp>
        <p:nvSpPr>
          <p:cNvPr id="18" name="Footer/CRICOS">
            <a:extLst>
              <a:ext uri="{FF2B5EF4-FFF2-40B4-BE49-F238E27FC236}">
                <a16:creationId xmlns:a16="http://schemas.microsoft.com/office/drawing/2014/main" id="{03A50017-3B1D-4EEE-B5F1-4FDD65A99ECA}"/>
              </a:ext>
            </a:extLst>
          </p:cNvPr>
          <p:cNvSpPr>
            <a:spLocks noGrp="1"/>
          </p:cNvSpPr>
          <p:nvPr>
            <p:ph type="ftr" sz="quarter" idx="3"/>
          </p:nvPr>
        </p:nvSpPr>
        <p:spPr>
          <a:xfrm>
            <a:off x="181842" y="6545788"/>
            <a:ext cx="4968000" cy="180000"/>
          </a:xfrm>
          <a:prstGeom prst="rect">
            <a:avLst/>
          </a:prstGeom>
        </p:spPr>
        <p:txBody>
          <a:bodyPr lIns="0" tIns="36000" rIns="0" bIns="36000"/>
          <a:lstStyle>
            <a:lvl1pPr algn="l">
              <a:defRPr sz="500">
                <a:solidFill>
                  <a:schemeClr val="tx1"/>
                </a:solidFill>
              </a:defRPr>
            </a:lvl1pPr>
          </a:lstStyle>
          <a:p>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4196011947"/>
      </p:ext>
    </p:extLst>
  </p:cSld>
  <p:clrMap bg1="lt1" tx1="dk1" bg2="lt2" tx2="dk2" accent1="accent1" accent2="accent2" accent3="accent3" accent4="accent4" accent5="accent5" accent6="accent6" hlink="hlink" folHlink="folHlink"/>
  <p:sldLayoutIdLst>
    <p:sldLayoutId id="2147483682"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90"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8" r:id="rId28"/>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phanie.merkouris@deakin.edu.a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015F5274-CEA1-4669-9810-A9A29A0BDA1B}"/>
              </a:ext>
            </a:extLst>
          </p:cNvPr>
          <p:cNvSpPr>
            <a:spLocks noGrp="1"/>
          </p:cNvSpPr>
          <p:nvPr>
            <p:ph type="ctrTitle"/>
          </p:nvPr>
        </p:nvSpPr>
        <p:spPr>
          <a:xfrm>
            <a:off x="75210" y="446484"/>
            <a:ext cx="4860583" cy="2016000"/>
          </a:xfrm>
        </p:spPr>
        <p:txBody>
          <a:bodyPr/>
          <a:lstStyle/>
          <a:p>
            <a:r>
              <a:rPr lang="en-AU" sz="3400" dirty="0"/>
              <a:t>Family member and friend treatment for gambling harm: Development of a self-directed intervention</a:t>
            </a:r>
            <a:br>
              <a:rPr lang="en-AU" sz="3400" dirty="0"/>
            </a:br>
            <a:endParaRPr lang="en-AU" sz="3400" dirty="0"/>
          </a:p>
        </p:txBody>
      </p:sp>
      <p:sp>
        <p:nvSpPr>
          <p:cNvPr id="5" name="Subtitle">
            <a:extLst>
              <a:ext uri="{FF2B5EF4-FFF2-40B4-BE49-F238E27FC236}">
                <a16:creationId xmlns:a16="http://schemas.microsoft.com/office/drawing/2014/main" id="{EE0E6E29-44BB-4580-82BA-F68FBA915F0B}"/>
              </a:ext>
            </a:extLst>
          </p:cNvPr>
          <p:cNvSpPr>
            <a:spLocks noGrp="1"/>
          </p:cNvSpPr>
          <p:nvPr>
            <p:ph type="subTitle" idx="1"/>
          </p:nvPr>
        </p:nvSpPr>
        <p:spPr>
          <a:xfrm>
            <a:off x="235550" y="3429000"/>
            <a:ext cx="5113198" cy="1404000"/>
          </a:xfrm>
        </p:spPr>
        <p:txBody>
          <a:bodyPr/>
          <a:lstStyle/>
          <a:p>
            <a:pPr>
              <a:spcAft>
                <a:spcPts val="600"/>
              </a:spcAft>
            </a:pPr>
            <a:r>
              <a:rPr lang="en-AU" dirty="0"/>
              <a:t>Dr Stephanie Merkouris</a:t>
            </a:r>
          </a:p>
          <a:p>
            <a:pPr>
              <a:spcAft>
                <a:spcPts val="600"/>
              </a:spcAft>
            </a:pPr>
            <a:r>
              <a:rPr lang="en-AU" dirty="0"/>
              <a:t>School of Psychology, Deakin University</a:t>
            </a:r>
          </a:p>
          <a:p>
            <a:pPr>
              <a:spcAft>
                <a:spcPts val="600"/>
              </a:spcAft>
            </a:pPr>
            <a:r>
              <a:rPr lang="en-AU" dirty="0">
                <a:hlinkClick r:id="rId3">
                  <a:extLst>
                    <a:ext uri="{A12FA001-AC4F-418D-AE19-62706E023703}">
                      <ahyp:hlinkClr xmlns:ahyp="http://schemas.microsoft.com/office/drawing/2018/hyperlinkcolor" val="tx"/>
                    </a:ext>
                  </a:extLst>
                </a:hlinkClick>
              </a:rPr>
              <a:t>stephanie.merkouris@deakin.edu.au</a:t>
            </a:r>
            <a:endParaRPr lang="en-AU" dirty="0"/>
          </a:p>
        </p:txBody>
      </p:sp>
      <p:sp>
        <p:nvSpPr>
          <p:cNvPr id="4" name="Footer/CRICOS">
            <a:extLst>
              <a:ext uri="{FF2B5EF4-FFF2-40B4-BE49-F238E27FC236}">
                <a16:creationId xmlns:a16="http://schemas.microsoft.com/office/drawing/2014/main" id="{CDC2EB50-BADD-4901-938E-CFEA5A0BA0CF}"/>
              </a:ext>
            </a:extLst>
          </p:cNvPr>
          <p:cNvSpPr>
            <a:spLocks noGrp="1"/>
          </p:cNvSpPr>
          <p:nvPr>
            <p:ph type="ftr" sz="quarter" idx="11"/>
          </p:nvPr>
        </p:nvSpPr>
        <p:spPr>
          <a:xfrm>
            <a:off x="181842" y="6545788"/>
            <a:ext cx="4968000" cy="180000"/>
          </a:xfrm>
        </p:spPr>
        <p:txBody>
          <a:bodyPr/>
          <a:lstStyle/>
          <a:p>
            <a:r>
              <a:rPr lang="en-AU" dirty="0"/>
              <a:t>Deakin University CRICOS Provider Code: 00113B</a:t>
            </a:r>
            <a:endParaRPr lang="en-GB" dirty="0"/>
          </a:p>
        </p:txBody>
      </p:sp>
      <p:sp>
        <p:nvSpPr>
          <p:cNvPr id="2" name="TextBox 1">
            <a:extLst>
              <a:ext uri="{FF2B5EF4-FFF2-40B4-BE49-F238E27FC236}">
                <a16:creationId xmlns:a16="http://schemas.microsoft.com/office/drawing/2014/main" id="{27B32D85-4489-3493-95A2-1E34E31133DC}"/>
              </a:ext>
            </a:extLst>
          </p:cNvPr>
          <p:cNvSpPr txBox="1"/>
          <p:nvPr/>
        </p:nvSpPr>
        <p:spPr>
          <a:xfrm>
            <a:off x="6096000" y="5372820"/>
            <a:ext cx="2792362" cy="800219"/>
          </a:xfrm>
          <a:prstGeom prst="rect">
            <a:avLst/>
          </a:prstGeom>
          <a:noFill/>
        </p:spPr>
        <p:txBody>
          <a:bodyPr wrap="square" rtlCol="0">
            <a:spAutoFit/>
          </a:bodyPr>
          <a:lstStyle/>
          <a:p>
            <a:pPr>
              <a:spcAft>
                <a:spcPts val="1200"/>
              </a:spcAft>
            </a:pPr>
            <a:r>
              <a:rPr lang="en-AU" dirty="0"/>
              <a:t>September 20, 2023</a:t>
            </a:r>
          </a:p>
          <a:p>
            <a:pPr>
              <a:spcAft>
                <a:spcPts val="1200"/>
              </a:spcAft>
            </a:pPr>
            <a:r>
              <a:rPr lang="en-AU" dirty="0" err="1"/>
              <a:t>AFINet</a:t>
            </a:r>
            <a:r>
              <a:rPr lang="en-AU" dirty="0"/>
              <a:t> Webinar Series</a:t>
            </a:r>
          </a:p>
        </p:txBody>
      </p:sp>
    </p:spTree>
    <p:extLst>
      <p:ext uri="{BB962C8B-B14F-4D97-AF65-F5344CB8AC3E}">
        <p14:creationId xmlns:p14="http://schemas.microsoft.com/office/powerpoint/2010/main" val="179361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77906"/>
            <a:ext cx="6395142" cy="813433"/>
          </a:xfrm>
        </p:spPr>
        <p:txBody>
          <a:bodyPr/>
          <a:lstStyle/>
          <a:p>
            <a:pPr eaLnBrk="1" hangingPunct="1"/>
            <a:r>
              <a:rPr lang="en-AU" sz="3200" dirty="0">
                <a:solidFill>
                  <a:schemeClr val="bg1"/>
                </a:solidFill>
                <a:ea typeface="ＭＳ Ｐゴシック" charset="0"/>
              </a:rPr>
              <a:t>Types and Extent of Harm: Main findings</a:t>
            </a:r>
          </a:p>
        </p:txBody>
      </p:sp>
      <p:sp>
        <p:nvSpPr>
          <p:cNvPr id="22531" name="Content Placeholder 2"/>
          <p:cNvSpPr>
            <a:spLocks noGrp="1"/>
          </p:cNvSpPr>
          <p:nvPr>
            <p:ph idx="1"/>
          </p:nvPr>
        </p:nvSpPr>
        <p:spPr>
          <a:xfrm>
            <a:off x="368389" y="1846729"/>
            <a:ext cx="7466763" cy="4536141"/>
          </a:xfrm>
        </p:spPr>
        <p:txBody>
          <a:bodyPr/>
          <a:lstStyle/>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p:txBody>
      </p:sp>
      <p:sp>
        <p:nvSpPr>
          <p:cNvPr id="4" name="Content Placeholder 2"/>
          <p:cNvSpPr txBox="1">
            <a:spLocks/>
          </p:cNvSpPr>
          <p:nvPr/>
        </p:nvSpPr>
        <p:spPr>
          <a:xfrm>
            <a:off x="368389" y="1846729"/>
            <a:ext cx="8434951" cy="4733365"/>
          </a:xfrm>
          <a:prstGeom prst="rect">
            <a:avLst/>
          </a:prstGeom>
          <a:noFill/>
        </p:spPr>
        <p:txBody>
          <a:bodyPr vert="horz" lIns="91440" tIns="45720" rIns="91440" bIns="45720" rtlCol="0">
            <a:noAutofit/>
          </a:bodyPr>
          <a:lstStyle>
            <a:lvl1pPr marL="0" indent="0" algn="l" defTabSz="914354" rtl="0" eaLnBrk="1" latinLnBrk="0" hangingPunct="1">
              <a:lnSpc>
                <a:spcPct val="90000"/>
              </a:lnSpc>
              <a:spcBef>
                <a:spcPts val="1000"/>
              </a:spcBef>
              <a:spcAft>
                <a:spcPts val="2400"/>
              </a:spcAft>
              <a:buFont typeface="Arial" panose="020B0604020202020204" pitchFamily="34" charset="0"/>
              <a:buNone/>
              <a:defRPr sz="3700" kern="1200">
                <a:solidFill>
                  <a:schemeClr val="tx2"/>
                </a:solidFill>
                <a:latin typeface="+mn-lt"/>
                <a:ea typeface="+mn-ea"/>
                <a:cs typeface="+mn-cs"/>
              </a:defRPr>
            </a:lvl1pPr>
            <a:lvl2pPr marL="0" indent="0" algn="l" defTabSz="914354"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79992" indent="-179992" algn="l" defTabSz="914354"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59982" indent="-179992" algn="l" defTabSz="914354"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79992"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lvl="0" indent="-342900">
              <a:lnSpc>
                <a:spcPct val="100000"/>
              </a:lnSpc>
              <a:spcBef>
                <a:spcPts val="0"/>
              </a:spcBef>
              <a:spcAft>
                <a:spcPts val="0"/>
              </a:spcAft>
              <a:buFont typeface="Arial" panose="020B0604020202020204" pitchFamily="34" charset="0"/>
              <a:buChar char="•"/>
            </a:pPr>
            <a:r>
              <a:rPr lang="en-AU" sz="2550" dirty="0">
                <a:solidFill>
                  <a:schemeClr val="tx1"/>
                </a:solidFill>
              </a:rPr>
              <a:t>Intimate partners report an initial lack of awareness about gambling problems</a:t>
            </a:r>
          </a:p>
          <a:p>
            <a:pPr marL="342900" lvl="0" indent="-342900">
              <a:lnSpc>
                <a:spcPct val="100000"/>
              </a:lnSpc>
              <a:spcBef>
                <a:spcPts val="0"/>
              </a:spcBef>
              <a:spcAft>
                <a:spcPts val="0"/>
              </a:spcAft>
              <a:buFont typeface="Arial" panose="020B0604020202020204" pitchFamily="34" charset="0"/>
              <a:buChar char="•"/>
            </a:pPr>
            <a:r>
              <a:rPr lang="en-AU" sz="2550" dirty="0">
                <a:solidFill>
                  <a:schemeClr val="tx1"/>
                </a:solidFill>
              </a:rPr>
              <a:t>The types of harm were largely consistent with the taxonomy</a:t>
            </a:r>
          </a:p>
          <a:p>
            <a:pPr marL="342900" lvl="0" indent="-342900">
              <a:lnSpc>
                <a:spcPct val="100000"/>
              </a:lnSpc>
              <a:spcBef>
                <a:spcPts val="0"/>
              </a:spcBef>
              <a:spcAft>
                <a:spcPts val="0"/>
              </a:spcAft>
              <a:buFont typeface="Arial" panose="020B0604020202020204" pitchFamily="34" charset="0"/>
              <a:buChar char="•"/>
            </a:pPr>
            <a:r>
              <a:rPr lang="en-AU" sz="2550" dirty="0">
                <a:solidFill>
                  <a:schemeClr val="tx1"/>
                </a:solidFill>
              </a:rPr>
              <a:t>Studies employing a range of study designs and affected other sample types consistently revealed that affected others reported harm with and without direct reference to gambling across all seven domains of the harm taxonomy</a:t>
            </a:r>
          </a:p>
          <a:p>
            <a:pPr marL="342900" lvl="0" indent="-342900">
              <a:lnSpc>
                <a:spcPct val="100000"/>
              </a:lnSpc>
              <a:spcBef>
                <a:spcPts val="0"/>
              </a:spcBef>
              <a:spcAft>
                <a:spcPts val="0"/>
              </a:spcAft>
              <a:buFont typeface="Arial" panose="020B0604020202020204" pitchFamily="34" charset="0"/>
              <a:buChar char="•"/>
            </a:pPr>
            <a:r>
              <a:rPr lang="en-AU" sz="2550" dirty="0">
                <a:solidFill>
                  <a:schemeClr val="tx1"/>
                </a:solidFill>
              </a:rPr>
              <a:t>Equivocal findings most evident in research employing standardised measures that did not directly reference gambling</a:t>
            </a:r>
          </a:p>
          <a:p>
            <a:pPr marL="342900" indent="-342900">
              <a:lnSpc>
                <a:spcPct val="100000"/>
              </a:lnSpc>
              <a:spcBef>
                <a:spcPts val="0"/>
              </a:spcBef>
              <a:spcAft>
                <a:spcPts val="0"/>
              </a:spcAft>
              <a:buFont typeface="Arial"/>
              <a:buChar char="•"/>
            </a:pPr>
            <a:endParaRPr lang="en-AU" sz="2600" dirty="0">
              <a:solidFill>
                <a:srgbClr val="373636"/>
              </a:solidFill>
              <a:latin typeface="Arial" charset="0"/>
              <a:ea typeface="ＭＳ Ｐゴシック" charset="0"/>
            </a:endParaRPr>
          </a:p>
          <a:p>
            <a:pPr marL="342900" indent="-342900">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6849035" y="10823"/>
            <a:ext cx="2294965" cy="1537665"/>
          </a:xfrm>
          <a:prstGeom prst="rect">
            <a:avLst/>
          </a:prstGeom>
        </p:spPr>
      </p:pic>
    </p:spTree>
    <p:extLst>
      <p:ext uri="{BB962C8B-B14F-4D97-AF65-F5344CB8AC3E}">
        <p14:creationId xmlns:p14="http://schemas.microsoft.com/office/powerpoint/2010/main" val="56261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6498" y="106105"/>
            <a:ext cx="6395142" cy="813433"/>
          </a:xfrm>
        </p:spPr>
        <p:txBody>
          <a:bodyPr/>
          <a:lstStyle/>
          <a:p>
            <a:pPr eaLnBrk="1" hangingPunct="1"/>
            <a:r>
              <a:rPr lang="en-AU" sz="3200" dirty="0">
                <a:solidFill>
                  <a:schemeClr val="bg1"/>
                </a:solidFill>
                <a:ea typeface="ＭＳ Ｐゴシック" charset="0"/>
              </a:rPr>
              <a:t>Burden and Concordance: Main findings</a:t>
            </a:r>
          </a:p>
        </p:txBody>
      </p:sp>
      <p:sp>
        <p:nvSpPr>
          <p:cNvPr id="22531" name="Content Placeholder 2"/>
          <p:cNvSpPr>
            <a:spLocks noGrp="1"/>
          </p:cNvSpPr>
          <p:nvPr>
            <p:ph idx="1"/>
          </p:nvPr>
        </p:nvSpPr>
        <p:spPr>
          <a:xfrm>
            <a:off x="368389" y="1846729"/>
            <a:ext cx="7466763" cy="4536141"/>
          </a:xfrm>
        </p:spPr>
        <p:txBody>
          <a:bodyPr/>
          <a:lstStyle/>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7180918" y="0"/>
            <a:ext cx="1963082" cy="1499746"/>
          </a:xfrm>
          <a:prstGeom prst="rect">
            <a:avLst/>
          </a:prstGeom>
        </p:spPr>
      </p:pic>
      <p:sp>
        <p:nvSpPr>
          <p:cNvPr id="7" name="Content Placeholder 2"/>
          <p:cNvSpPr txBox="1">
            <a:spLocks/>
          </p:cNvSpPr>
          <p:nvPr/>
        </p:nvSpPr>
        <p:spPr>
          <a:xfrm>
            <a:off x="368389" y="1499746"/>
            <a:ext cx="8644982" cy="5127812"/>
          </a:xfrm>
          <a:prstGeom prst="rect">
            <a:avLst/>
          </a:prstGeom>
          <a:noFill/>
        </p:spPr>
        <p:txBody>
          <a:bodyPr vert="horz" lIns="91440" tIns="45720" rIns="91440" bIns="45720" rtlCol="0">
            <a:noAutofit/>
          </a:bodyPr>
          <a:lstStyle>
            <a:lvl1pPr marL="0" indent="0" algn="l" defTabSz="914354" rtl="0" eaLnBrk="1" latinLnBrk="0" hangingPunct="1">
              <a:lnSpc>
                <a:spcPct val="90000"/>
              </a:lnSpc>
              <a:spcBef>
                <a:spcPts val="1000"/>
              </a:spcBef>
              <a:spcAft>
                <a:spcPts val="2400"/>
              </a:spcAft>
              <a:buFont typeface="Arial" panose="020B0604020202020204" pitchFamily="34" charset="0"/>
              <a:buNone/>
              <a:defRPr sz="3700" kern="1200">
                <a:solidFill>
                  <a:schemeClr val="tx2"/>
                </a:solidFill>
                <a:latin typeface="+mn-lt"/>
                <a:ea typeface="+mn-ea"/>
                <a:cs typeface="+mn-cs"/>
              </a:defRPr>
            </a:lvl1pPr>
            <a:lvl2pPr marL="0" indent="0" algn="l" defTabSz="914354"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79992" indent="-179992" algn="l" defTabSz="914354"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59982" indent="-179992" algn="l" defTabSz="914354"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79992"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a:lstStyle>
          <a:p>
            <a:pPr lvl="0">
              <a:lnSpc>
                <a:spcPct val="100000"/>
              </a:lnSpc>
              <a:spcBef>
                <a:spcPts val="0"/>
              </a:spcBef>
              <a:spcAft>
                <a:spcPts val="0"/>
              </a:spcAft>
            </a:pPr>
            <a:r>
              <a:rPr lang="en-AU" sz="2400" b="1" dirty="0">
                <a:solidFill>
                  <a:schemeClr val="tx1"/>
                </a:solidFill>
              </a:rPr>
              <a:t>Burden of harm</a:t>
            </a:r>
          </a:p>
          <a:p>
            <a:pPr marL="342900" lvl="0" indent="-342900">
              <a:lnSpc>
                <a:spcPct val="100000"/>
              </a:lnSpc>
              <a:spcBef>
                <a:spcPts val="0"/>
              </a:spcBef>
              <a:spcAft>
                <a:spcPts val="0"/>
              </a:spcAft>
              <a:buFont typeface="Arial" panose="020B0604020202020204" pitchFamily="34" charset="0"/>
              <a:buChar char="•"/>
            </a:pPr>
            <a:r>
              <a:rPr lang="en-AU" sz="2400" dirty="0">
                <a:solidFill>
                  <a:schemeClr val="tx1"/>
                </a:solidFill>
              </a:rPr>
              <a:t>The quality of life of affected others was decreased by 10 to 36%</a:t>
            </a:r>
          </a:p>
          <a:p>
            <a:pPr marL="342900" lvl="0" indent="-342900">
              <a:lnSpc>
                <a:spcPct val="100000"/>
              </a:lnSpc>
              <a:spcBef>
                <a:spcPts val="0"/>
              </a:spcBef>
              <a:spcAft>
                <a:spcPts val="0"/>
              </a:spcAft>
              <a:buFont typeface="Arial" panose="020B0604020202020204" pitchFamily="34" charset="0"/>
              <a:buChar char="•"/>
            </a:pPr>
            <a:r>
              <a:rPr lang="en-AU" sz="2400" dirty="0">
                <a:solidFill>
                  <a:schemeClr val="tx1"/>
                </a:solidFill>
              </a:rPr>
              <a:t>Affected also report slightly lower, but non-negligible, estimates when gamblers had lower risk problems (17% for low-risk gambling and 33% for moderate-risk gambling)</a:t>
            </a:r>
          </a:p>
          <a:p>
            <a:pPr marL="342900" lvl="0" indent="-342900">
              <a:lnSpc>
                <a:spcPct val="100000"/>
              </a:lnSpc>
              <a:spcBef>
                <a:spcPts val="0"/>
              </a:spcBef>
              <a:spcAft>
                <a:spcPts val="0"/>
              </a:spcAft>
              <a:buFont typeface="Arial" panose="020B0604020202020204" pitchFamily="34" charset="0"/>
              <a:buChar char="•"/>
            </a:pPr>
            <a:endParaRPr lang="en-AU" sz="1100" dirty="0">
              <a:solidFill>
                <a:schemeClr val="tx1"/>
              </a:solidFill>
            </a:endParaRPr>
          </a:p>
          <a:p>
            <a:pPr lvl="0">
              <a:lnSpc>
                <a:spcPct val="100000"/>
              </a:lnSpc>
              <a:spcBef>
                <a:spcPts val="0"/>
              </a:spcBef>
              <a:spcAft>
                <a:spcPts val="0"/>
              </a:spcAft>
            </a:pPr>
            <a:r>
              <a:rPr lang="en-AU" sz="2400" b="1" dirty="0">
                <a:solidFill>
                  <a:schemeClr val="tx1"/>
                </a:solidFill>
              </a:rPr>
              <a:t>Concordance in harms reported by gamblers and affected others</a:t>
            </a:r>
          </a:p>
          <a:p>
            <a:pPr marL="342900" indent="-342900">
              <a:lnSpc>
                <a:spcPct val="100000"/>
              </a:lnSpc>
              <a:spcBef>
                <a:spcPts val="0"/>
              </a:spcBef>
              <a:spcAft>
                <a:spcPts val="0"/>
              </a:spcAft>
              <a:buFont typeface="Arial"/>
              <a:buChar char="•"/>
            </a:pPr>
            <a:r>
              <a:rPr lang="en-AU" sz="2400" dirty="0">
                <a:solidFill>
                  <a:schemeClr val="tx1"/>
                </a:solidFill>
              </a:rPr>
              <a:t>Although studies examining the concordance in harm reported by gamblers and affected others demonstrated mixed findings, there was some evidence of discordance in terms of the number, severity, and types of harm</a:t>
            </a:r>
          </a:p>
          <a:p>
            <a:pPr marL="342900" indent="-342900">
              <a:lnSpc>
                <a:spcPct val="100000"/>
              </a:lnSpc>
              <a:spcBef>
                <a:spcPts val="0"/>
              </a:spcBef>
              <a:spcAft>
                <a:spcPts val="0"/>
              </a:spcAft>
              <a:buFont typeface="Arial"/>
              <a:buChar char="•"/>
            </a:pPr>
            <a:r>
              <a:rPr lang="en-AU" sz="2400" dirty="0">
                <a:solidFill>
                  <a:schemeClr val="tx1"/>
                </a:solidFill>
              </a:rPr>
              <a:t>Gamblers with problems across the risk continuum estimate  their gambling affects fewer people than affected others</a:t>
            </a:r>
          </a:p>
          <a:p>
            <a:pPr marL="342900" indent="-342900">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spTree>
    <p:extLst>
      <p:ext uri="{BB962C8B-B14F-4D97-AF65-F5344CB8AC3E}">
        <p14:creationId xmlns:p14="http://schemas.microsoft.com/office/powerpoint/2010/main" val="37506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Assessment </a:t>
            </a:r>
            <a:r>
              <a:rPr lang="en-AU" dirty="0">
                <a:solidFill>
                  <a:schemeClr val="bg1"/>
                </a:solidFill>
                <a:ea typeface="ＭＳ Ｐゴシック" charset="0"/>
              </a:rPr>
              <a:t>(15 studies)</a:t>
            </a:r>
            <a:endParaRPr lang="en-AU" sz="3200" dirty="0">
              <a:solidFill>
                <a:schemeClr val="bg1"/>
              </a:solidFill>
              <a:ea typeface="ＭＳ Ｐゴシック" charset="0"/>
            </a:endParaRPr>
          </a:p>
        </p:txBody>
      </p:sp>
      <p:sp>
        <p:nvSpPr>
          <p:cNvPr id="22531" name="Content Placeholder 2"/>
          <p:cNvSpPr>
            <a:spLocks noGrp="1"/>
          </p:cNvSpPr>
          <p:nvPr>
            <p:ph idx="1"/>
          </p:nvPr>
        </p:nvSpPr>
        <p:spPr>
          <a:xfrm>
            <a:off x="368390" y="1452282"/>
            <a:ext cx="8434951" cy="5127812"/>
          </a:xfrm>
        </p:spPr>
        <p:txBody>
          <a:bodyPr/>
          <a:lstStyle/>
          <a:p>
            <a:pPr eaLnBrk="1" hangingPunct="1">
              <a:lnSpc>
                <a:spcPct val="100000"/>
              </a:lnSpc>
              <a:spcBef>
                <a:spcPts val="0"/>
              </a:spcBef>
              <a:spcAft>
                <a:spcPts val="0"/>
              </a:spcAft>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pic>
        <p:nvPicPr>
          <p:cNvPr id="4" name="Picture 3" descr="Diagram&#10;&#10;Description automatically generated with medium confidence">
            <a:extLst>
              <a:ext uri="{FF2B5EF4-FFF2-40B4-BE49-F238E27FC236}">
                <a16:creationId xmlns:a16="http://schemas.microsoft.com/office/drawing/2014/main" id="{0DF695A6-5742-4130-9170-F6D406764C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9326" y="15934"/>
            <a:ext cx="3304674" cy="1184175"/>
          </a:xfrm>
          <a:prstGeom prst="rect">
            <a:avLst/>
          </a:prstGeom>
        </p:spPr>
      </p:pic>
      <p:graphicFrame>
        <p:nvGraphicFramePr>
          <p:cNvPr id="5" name="Table 5">
            <a:extLst>
              <a:ext uri="{FF2B5EF4-FFF2-40B4-BE49-F238E27FC236}">
                <a16:creationId xmlns:a16="http://schemas.microsoft.com/office/drawing/2014/main" id="{424EE275-7B5E-469E-B136-AC66283B7207}"/>
              </a:ext>
            </a:extLst>
          </p:cNvPr>
          <p:cNvGraphicFramePr>
            <a:graphicFrameLocks noGrp="1"/>
          </p:cNvGraphicFramePr>
          <p:nvPr/>
        </p:nvGraphicFramePr>
        <p:xfrm>
          <a:off x="126159" y="1551962"/>
          <a:ext cx="8919411" cy="5252799"/>
        </p:xfrm>
        <a:graphic>
          <a:graphicData uri="http://schemas.openxmlformats.org/drawingml/2006/table">
            <a:tbl>
              <a:tblPr firstRow="1" bandRow="1">
                <a:tableStyleId>{5C22544A-7EE6-4342-B048-85BDC9FD1C3A}</a:tableStyleId>
              </a:tblPr>
              <a:tblGrid>
                <a:gridCol w="2816657">
                  <a:extLst>
                    <a:ext uri="{9D8B030D-6E8A-4147-A177-3AD203B41FA5}">
                      <a16:colId xmlns:a16="http://schemas.microsoft.com/office/drawing/2014/main" val="2864509381"/>
                    </a:ext>
                  </a:extLst>
                </a:gridCol>
                <a:gridCol w="6102754">
                  <a:extLst>
                    <a:ext uri="{9D8B030D-6E8A-4147-A177-3AD203B41FA5}">
                      <a16:colId xmlns:a16="http://schemas.microsoft.com/office/drawing/2014/main" val="1726024328"/>
                    </a:ext>
                  </a:extLst>
                </a:gridCol>
              </a:tblGrid>
              <a:tr h="604157">
                <a:tc>
                  <a:txBody>
                    <a:bodyPr/>
                    <a:lstStyle/>
                    <a:p>
                      <a:r>
                        <a:rPr lang="en-AU" dirty="0"/>
                        <a:t>Construct assessed</a:t>
                      </a:r>
                    </a:p>
                  </a:txBody>
                  <a:tcPr/>
                </a:tc>
                <a:tc>
                  <a:txBody>
                    <a:bodyPr/>
                    <a:lstStyle/>
                    <a:p>
                      <a:r>
                        <a:rPr lang="en-AU" dirty="0"/>
                        <a:t>Name of measure</a:t>
                      </a:r>
                    </a:p>
                  </a:txBody>
                  <a:tcPr/>
                </a:tc>
                <a:extLst>
                  <a:ext uri="{0D108BD9-81ED-4DB2-BD59-A6C34878D82A}">
                    <a16:rowId xmlns:a16="http://schemas.microsoft.com/office/drawing/2014/main" val="473185595"/>
                  </a:ext>
                </a:extLst>
              </a:tr>
              <a:tr h="412012">
                <a:tc rowSpan="4">
                  <a:txBody>
                    <a:bodyPr/>
                    <a:lstStyle/>
                    <a:p>
                      <a:r>
                        <a:rPr lang="en-AU" dirty="0"/>
                        <a:t>Assessment of affected other status</a:t>
                      </a:r>
                    </a:p>
                  </a:txBody>
                  <a:tcPr/>
                </a:tc>
                <a:tc>
                  <a:txBody>
                    <a:bodyPr/>
                    <a:lstStyle/>
                    <a:p>
                      <a:r>
                        <a:rPr lang="en-AU" dirty="0"/>
                        <a:t>Unvalidated single items</a:t>
                      </a:r>
                    </a:p>
                  </a:txBody>
                  <a:tcPr/>
                </a:tc>
                <a:extLst>
                  <a:ext uri="{0D108BD9-81ED-4DB2-BD59-A6C34878D82A}">
                    <a16:rowId xmlns:a16="http://schemas.microsoft.com/office/drawing/2014/main" val="2043554501"/>
                  </a:ext>
                </a:extLst>
              </a:tr>
              <a:tr h="385010">
                <a:tc vMerge="1">
                  <a:txBody>
                    <a:bodyPr/>
                    <a:lstStyle/>
                    <a:p>
                      <a:endParaRPr lang="en-AU" dirty="0"/>
                    </a:p>
                  </a:txBody>
                  <a:tcPr/>
                </a:tc>
                <a:tc>
                  <a:txBody>
                    <a:bodyPr/>
                    <a:lstStyle/>
                    <a:p>
                      <a:r>
                        <a:rPr lang="en-AU" dirty="0"/>
                        <a:t>Lie/Bet Questionnaire</a:t>
                      </a:r>
                    </a:p>
                  </a:txBody>
                  <a:tcPr/>
                </a:tc>
                <a:extLst>
                  <a:ext uri="{0D108BD9-81ED-4DB2-BD59-A6C34878D82A}">
                    <a16:rowId xmlns:a16="http://schemas.microsoft.com/office/drawing/2014/main" val="3383623646"/>
                  </a:ext>
                </a:extLst>
              </a:tr>
              <a:tr h="433137">
                <a:tc vMerge="1">
                  <a:txBody>
                    <a:bodyPr/>
                    <a:lstStyle/>
                    <a:p>
                      <a:endParaRPr lang="en-AU" dirty="0"/>
                    </a:p>
                  </a:txBody>
                  <a:tcPr/>
                </a:tc>
                <a:tc>
                  <a:txBody>
                    <a:bodyPr/>
                    <a:lstStyle/>
                    <a:p>
                      <a:r>
                        <a:rPr lang="en-AU" dirty="0"/>
                        <a:t>Concerned Others Gambling Screen</a:t>
                      </a:r>
                    </a:p>
                  </a:txBody>
                  <a:tcPr/>
                </a:tc>
                <a:extLst>
                  <a:ext uri="{0D108BD9-81ED-4DB2-BD59-A6C34878D82A}">
                    <a16:rowId xmlns:a16="http://schemas.microsoft.com/office/drawing/2014/main" val="469040686"/>
                  </a:ext>
                </a:extLst>
              </a:tr>
              <a:tr h="352926">
                <a:tc vMerge="1">
                  <a:txBody>
                    <a:bodyPr/>
                    <a:lstStyle/>
                    <a:p>
                      <a:endParaRPr lang="en-AU" dirty="0"/>
                    </a:p>
                  </a:txBody>
                  <a:tcPr/>
                </a:tc>
                <a:tc>
                  <a:txBody>
                    <a:bodyPr/>
                    <a:lstStyle/>
                    <a:p>
                      <a:r>
                        <a:rPr lang="en-AU" dirty="0"/>
                        <a:t>CSO DSM-IV Screening Questionnaire</a:t>
                      </a:r>
                    </a:p>
                  </a:txBody>
                  <a:tcPr/>
                </a:tc>
                <a:extLst>
                  <a:ext uri="{0D108BD9-81ED-4DB2-BD59-A6C34878D82A}">
                    <a16:rowId xmlns:a16="http://schemas.microsoft.com/office/drawing/2014/main" val="2281840481"/>
                  </a:ext>
                </a:extLst>
              </a:tr>
              <a:tr h="420303">
                <a:tc>
                  <a:txBody>
                    <a:bodyPr/>
                    <a:lstStyle/>
                    <a:p>
                      <a:r>
                        <a:rPr lang="en-AU" dirty="0"/>
                        <a:t>Assessment of Stress</a:t>
                      </a:r>
                    </a:p>
                  </a:txBody>
                  <a:tcPr/>
                </a:tc>
                <a:tc>
                  <a:txBody>
                    <a:bodyPr/>
                    <a:lstStyle/>
                    <a:p>
                      <a:r>
                        <a:rPr lang="en-AU" dirty="0"/>
                        <a:t>Symptom Rating Test (SRT)</a:t>
                      </a:r>
                    </a:p>
                  </a:txBody>
                  <a:tcPr/>
                </a:tc>
                <a:extLst>
                  <a:ext uri="{0D108BD9-81ED-4DB2-BD59-A6C34878D82A}">
                    <a16:rowId xmlns:a16="http://schemas.microsoft.com/office/drawing/2014/main" val="2399780827"/>
                  </a:ext>
                </a:extLst>
              </a:tr>
              <a:tr h="461936">
                <a:tc rowSpan="6">
                  <a:txBody>
                    <a:bodyPr/>
                    <a:lstStyle/>
                    <a:p>
                      <a:r>
                        <a:rPr lang="en-AU" dirty="0"/>
                        <a:t>Assessment of harms</a:t>
                      </a:r>
                    </a:p>
                  </a:txBody>
                  <a:tcPr/>
                </a:tc>
                <a:tc>
                  <a:txBody>
                    <a:bodyPr/>
                    <a:lstStyle/>
                    <a:p>
                      <a:r>
                        <a:rPr lang="en-AU" dirty="0"/>
                        <a:t>Problem Gambling Significant Other Impact Scale (PG-SOIS)</a:t>
                      </a:r>
                    </a:p>
                  </a:txBody>
                  <a:tcPr/>
                </a:tc>
                <a:extLst>
                  <a:ext uri="{0D108BD9-81ED-4DB2-BD59-A6C34878D82A}">
                    <a16:rowId xmlns:a16="http://schemas.microsoft.com/office/drawing/2014/main" val="960164018"/>
                  </a:ext>
                </a:extLst>
              </a:tr>
              <a:tr h="393379">
                <a:tc vMerge="1">
                  <a:txBody>
                    <a:bodyPr/>
                    <a:lstStyle/>
                    <a:p>
                      <a:endParaRPr lang="en-AU"/>
                    </a:p>
                  </a:txBody>
                  <a:tcPr/>
                </a:tc>
                <a:tc>
                  <a:txBody>
                    <a:bodyPr/>
                    <a:lstStyle/>
                    <a:p>
                      <a:r>
                        <a:rPr lang="en-AU" dirty="0"/>
                        <a:t>Problem Gambling Family Impact Measure (PG-FIM)</a:t>
                      </a:r>
                    </a:p>
                  </a:txBody>
                  <a:tcPr/>
                </a:tc>
                <a:extLst>
                  <a:ext uri="{0D108BD9-81ED-4DB2-BD59-A6C34878D82A}">
                    <a16:rowId xmlns:a16="http://schemas.microsoft.com/office/drawing/2014/main" val="9755955"/>
                  </a:ext>
                </a:extLst>
              </a:tr>
              <a:tr h="433137">
                <a:tc vMerge="1">
                  <a:txBody>
                    <a:bodyPr/>
                    <a:lstStyle/>
                    <a:p>
                      <a:endParaRPr lang="en-AU" dirty="0"/>
                    </a:p>
                  </a:txBody>
                  <a:tcPr/>
                </a:tc>
                <a:tc>
                  <a:txBody>
                    <a:bodyPr/>
                    <a:lstStyle/>
                    <a:p>
                      <a:r>
                        <a:rPr lang="en-AU" dirty="0"/>
                        <a:t>Inventory of Consequences Scale (ICS)</a:t>
                      </a:r>
                    </a:p>
                  </a:txBody>
                  <a:tcPr/>
                </a:tc>
                <a:extLst>
                  <a:ext uri="{0D108BD9-81ED-4DB2-BD59-A6C34878D82A}">
                    <a16:rowId xmlns:a16="http://schemas.microsoft.com/office/drawing/2014/main" val="53228903"/>
                  </a:ext>
                </a:extLst>
              </a:tr>
              <a:tr h="433136">
                <a:tc vMerge="1">
                  <a:txBody>
                    <a:bodyPr/>
                    <a:lstStyle/>
                    <a:p>
                      <a:endParaRPr lang="en-AU" dirty="0"/>
                    </a:p>
                  </a:txBody>
                  <a:tcPr/>
                </a:tc>
                <a:tc>
                  <a:txBody>
                    <a:bodyPr/>
                    <a:lstStyle/>
                    <a:p>
                      <a:r>
                        <a:rPr lang="en-AU" sz="1800" b="0" i="0" u="none" strike="noStrike" kern="1200" baseline="0" dirty="0">
                          <a:solidFill>
                            <a:schemeClr val="dk1"/>
                          </a:solidFill>
                          <a:latin typeface="+mn-lt"/>
                          <a:ea typeface="+mn-ea"/>
                          <a:cs typeface="+mn-cs"/>
                        </a:rPr>
                        <a:t>Gambling Harms Checklist</a:t>
                      </a:r>
                      <a:endParaRPr lang="en-AU" b="0" dirty="0"/>
                    </a:p>
                  </a:txBody>
                  <a:tcPr/>
                </a:tc>
                <a:extLst>
                  <a:ext uri="{0D108BD9-81ED-4DB2-BD59-A6C34878D82A}">
                    <a16:rowId xmlns:a16="http://schemas.microsoft.com/office/drawing/2014/main" val="575043273"/>
                  </a:ext>
                </a:extLst>
              </a:tr>
              <a:tr h="352927">
                <a:tc vMerge="1">
                  <a:txBody>
                    <a:bodyPr/>
                    <a:lstStyle/>
                    <a:p>
                      <a:endParaRPr lang="en-AU" dirty="0"/>
                    </a:p>
                  </a:txBody>
                  <a:tcPr/>
                </a:tc>
                <a:tc>
                  <a:txBody>
                    <a:bodyPr/>
                    <a:lstStyle/>
                    <a:p>
                      <a:r>
                        <a:rPr lang="en-AU" sz="1800" b="0" i="0" u="none" strike="noStrike" kern="1200" baseline="0" dirty="0">
                          <a:solidFill>
                            <a:schemeClr val="dk1"/>
                          </a:solidFill>
                          <a:latin typeface="+mn-lt"/>
                          <a:ea typeface="+mn-ea"/>
                          <a:cs typeface="+mn-cs"/>
                        </a:rPr>
                        <a:t>Family Member Impact (FMI)</a:t>
                      </a:r>
                      <a:endParaRPr lang="en-AU" b="0" dirty="0"/>
                    </a:p>
                  </a:txBody>
                  <a:tcPr/>
                </a:tc>
                <a:extLst>
                  <a:ext uri="{0D108BD9-81ED-4DB2-BD59-A6C34878D82A}">
                    <a16:rowId xmlns:a16="http://schemas.microsoft.com/office/drawing/2014/main" val="2758393963"/>
                  </a:ext>
                </a:extLst>
              </a:tr>
              <a:tr h="545072">
                <a:tc vMerge="1">
                  <a:txBody>
                    <a:bodyPr/>
                    <a:lstStyle/>
                    <a:p>
                      <a:endParaRPr lang="en-AU" dirty="0"/>
                    </a:p>
                  </a:txBody>
                  <a:tcPr/>
                </a:tc>
                <a:tc>
                  <a:txBody>
                    <a:bodyPr/>
                    <a:lstStyle/>
                    <a:p>
                      <a:r>
                        <a:rPr lang="en-AU" sz="1800" b="0" i="0" u="none" strike="noStrike" kern="1200" baseline="0" dirty="0">
                          <a:solidFill>
                            <a:schemeClr val="dk1"/>
                          </a:solidFill>
                          <a:latin typeface="+mn-lt"/>
                          <a:ea typeface="+mn-ea"/>
                          <a:cs typeface="+mn-cs"/>
                        </a:rPr>
                        <a:t>Hopefulness-Hopelessness Scale (HOPE)</a:t>
                      </a:r>
                      <a:endParaRPr lang="en-AU" b="0" dirty="0"/>
                    </a:p>
                  </a:txBody>
                  <a:tcPr/>
                </a:tc>
                <a:extLst>
                  <a:ext uri="{0D108BD9-81ED-4DB2-BD59-A6C34878D82A}">
                    <a16:rowId xmlns:a16="http://schemas.microsoft.com/office/drawing/2014/main" val="1700121839"/>
                  </a:ext>
                </a:extLst>
              </a:tr>
            </a:tbl>
          </a:graphicData>
        </a:graphic>
      </p:graphicFrame>
    </p:spTree>
    <p:extLst>
      <p:ext uri="{BB962C8B-B14F-4D97-AF65-F5344CB8AC3E}">
        <p14:creationId xmlns:p14="http://schemas.microsoft.com/office/powerpoint/2010/main" val="230247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Assessment </a:t>
            </a:r>
            <a:r>
              <a:rPr lang="en-AU" dirty="0">
                <a:solidFill>
                  <a:schemeClr val="bg1"/>
                </a:solidFill>
                <a:ea typeface="ＭＳ Ｐゴシック" charset="0"/>
              </a:rPr>
              <a:t>(15 studies)</a:t>
            </a:r>
            <a:endParaRPr lang="en-AU" sz="3200" dirty="0">
              <a:solidFill>
                <a:schemeClr val="bg1"/>
              </a:solidFill>
              <a:ea typeface="ＭＳ Ｐゴシック" charset="0"/>
            </a:endParaRPr>
          </a:p>
        </p:txBody>
      </p:sp>
      <p:sp>
        <p:nvSpPr>
          <p:cNvPr id="22531" name="Content Placeholder 2"/>
          <p:cNvSpPr>
            <a:spLocks noGrp="1"/>
          </p:cNvSpPr>
          <p:nvPr>
            <p:ph idx="1"/>
          </p:nvPr>
        </p:nvSpPr>
        <p:spPr>
          <a:xfrm>
            <a:off x="368390" y="1452282"/>
            <a:ext cx="8434951" cy="5127812"/>
          </a:xfrm>
        </p:spPr>
        <p:txBody>
          <a:bodyPr/>
          <a:lstStyle/>
          <a:p>
            <a:pPr eaLnBrk="1" hangingPunct="1">
              <a:lnSpc>
                <a:spcPct val="100000"/>
              </a:lnSpc>
              <a:spcBef>
                <a:spcPts val="0"/>
              </a:spcBef>
              <a:spcAft>
                <a:spcPts val="0"/>
              </a:spcAft>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pic>
        <p:nvPicPr>
          <p:cNvPr id="4" name="Picture 3" descr="Diagram&#10;&#10;Description automatically generated with medium confidence">
            <a:extLst>
              <a:ext uri="{FF2B5EF4-FFF2-40B4-BE49-F238E27FC236}">
                <a16:creationId xmlns:a16="http://schemas.microsoft.com/office/drawing/2014/main" id="{0DF695A6-5742-4130-9170-F6D406764C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9326" y="15934"/>
            <a:ext cx="3304674" cy="1184175"/>
          </a:xfrm>
          <a:prstGeom prst="rect">
            <a:avLst/>
          </a:prstGeom>
        </p:spPr>
      </p:pic>
      <p:graphicFrame>
        <p:nvGraphicFramePr>
          <p:cNvPr id="2" name="Table 2">
            <a:extLst>
              <a:ext uri="{FF2B5EF4-FFF2-40B4-BE49-F238E27FC236}">
                <a16:creationId xmlns:a16="http://schemas.microsoft.com/office/drawing/2014/main" id="{2777801B-E800-4FA0-B212-F76D32BC6561}"/>
              </a:ext>
            </a:extLst>
          </p:cNvPr>
          <p:cNvGraphicFramePr>
            <a:graphicFrameLocks noGrp="1"/>
          </p:cNvGraphicFramePr>
          <p:nvPr/>
        </p:nvGraphicFramePr>
        <p:xfrm>
          <a:off x="48126" y="1380160"/>
          <a:ext cx="8983579" cy="5461906"/>
        </p:xfrm>
        <a:graphic>
          <a:graphicData uri="http://schemas.openxmlformats.org/drawingml/2006/table">
            <a:tbl>
              <a:tblPr firstRow="1" bandRow="1">
                <a:tableStyleId>{5C22544A-7EE6-4342-B048-85BDC9FD1C3A}</a:tableStyleId>
              </a:tblPr>
              <a:tblGrid>
                <a:gridCol w="3182020">
                  <a:extLst>
                    <a:ext uri="{9D8B030D-6E8A-4147-A177-3AD203B41FA5}">
                      <a16:colId xmlns:a16="http://schemas.microsoft.com/office/drawing/2014/main" val="1811377336"/>
                    </a:ext>
                  </a:extLst>
                </a:gridCol>
                <a:gridCol w="5801559">
                  <a:extLst>
                    <a:ext uri="{9D8B030D-6E8A-4147-A177-3AD203B41FA5}">
                      <a16:colId xmlns:a16="http://schemas.microsoft.com/office/drawing/2014/main" val="3106821402"/>
                    </a:ext>
                  </a:extLst>
                </a:gridCol>
              </a:tblGrid>
              <a:tr h="490666">
                <a:tc>
                  <a:txBody>
                    <a:bodyPr/>
                    <a:lstStyle/>
                    <a:p>
                      <a:r>
                        <a:rPr lang="en-AU" dirty="0"/>
                        <a:t>Construct assessed</a:t>
                      </a:r>
                    </a:p>
                  </a:txBody>
                  <a:tcPr/>
                </a:tc>
                <a:tc>
                  <a:txBody>
                    <a:bodyPr/>
                    <a:lstStyle/>
                    <a:p>
                      <a:r>
                        <a:rPr lang="en-AU" dirty="0"/>
                        <a:t>Name of measure</a:t>
                      </a:r>
                    </a:p>
                  </a:txBody>
                  <a:tcPr/>
                </a:tc>
                <a:extLst>
                  <a:ext uri="{0D108BD9-81ED-4DB2-BD59-A6C34878D82A}">
                    <a16:rowId xmlns:a16="http://schemas.microsoft.com/office/drawing/2014/main" val="721245736"/>
                  </a:ext>
                </a:extLst>
              </a:tr>
              <a:tr h="490666">
                <a:tc rowSpan="4">
                  <a:txBody>
                    <a:bodyPr/>
                    <a:lstStyle/>
                    <a:p>
                      <a:r>
                        <a:rPr lang="en-AU" dirty="0"/>
                        <a:t>Assessment of coping</a:t>
                      </a:r>
                    </a:p>
                  </a:txBody>
                  <a:tcPr/>
                </a:tc>
                <a:tc>
                  <a:txBody>
                    <a:bodyPr/>
                    <a:lstStyle/>
                    <a:p>
                      <a:r>
                        <a:rPr lang="en-AU" sz="1800" b="0" i="0" u="none" strike="noStrike" kern="1200" baseline="0" dirty="0">
                          <a:solidFill>
                            <a:schemeClr val="dk1"/>
                          </a:solidFill>
                          <a:latin typeface="+mn-lt"/>
                          <a:ea typeface="+mn-ea"/>
                          <a:cs typeface="+mn-cs"/>
                        </a:rPr>
                        <a:t>Coping Questionnaire (CQ)</a:t>
                      </a:r>
                      <a:endParaRPr lang="en-AU" b="0" dirty="0"/>
                    </a:p>
                  </a:txBody>
                  <a:tcPr/>
                </a:tc>
                <a:extLst>
                  <a:ext uri="{0D108BD9-81ED-4DB2-BD59-A6C34878D82A}">
                    <a16:rowId xmlns:a16="http://schemas.microsoft.com/office/drawing/2014/main" val="1723350574"/>
                  </a:ext>
                </a:extLst>
              </a:tr>
              <a:tr h="490666">
                <a:tc vMerge="1">
                  <a:txBody>
                    <a:bodyPr/>
                    <a:lstStyle/>
                    <a:p>
                      <a:endParaRPr lang="en-AU" dirty="0"/>
                    </a:p>
                  </a:txBody>
                  <a:tcPr/>
                </a:tc>
                <a:tc>
                  <a:txBody>
                    <a:bodyPr/>
                    <a:lstStyle/>
                    <a:p>
                      <a:r>
                        <a:rPr lang="en-AU" dirty="0"/>
                        <a:t>Visual analogue scales</a:t>
                      </a:r>
                    </a:p>
                  </a:txBody>
                  <a:tcPr/>
                </a:tc>
                <a:extLst>
                  <a:ext uri="{0D108BD9-81ED-4DB2-BD59-A6C34878D82A}">
                    <a16:rowId xmlns:a16="http://schemas.microsoft.com/office/drawing/2014/main" val="1448541437"/>
                  </a:ext>
                </a:extLst>
              </a:tr>
              <a:tr h="604321">
                <a:tc vMerge="1">
                  <a:txBody>
                    <a:bodyPr/>
                    <a:lstStyle/>
                    <a:p>
                      <a:endParaRPr lang="en-AU" dirty="0"/>
                    </a:p>
                  </a:txBody>
                  <a:tcPr/>
                </a:tc>
                <a:tc>
                  <a:txBody>
                    <a:bodyPr/>
                    <a:lstStyle/>
                    <a:p>
                      <a:r>
                        <a:rPr lang="fr-FR" dirty="0"/>
                        <a:t>Social Support (SS) Questionnaire</a:t>
                      </a:r>
                      <a:endParaRPr lang="en-AU" dirty="0"/>
                    </a:p>
                  </a:txBody>
                  <a:tcPr/>
                </a:tc>
                <a:extLst>
                  <a:ext uri="{0D108BD9-81ED-4DB2-BD59-A6C34878D82A}">
                    <a16:rowId xmlns:a16="http://schemas.microsoft.com/office/drawing/2014/main" val="3292344022"/>
                  </a:ext>
                </a:extLst>
              </a:tr>
              <a:tr h="552583">
                <a:tc vMerge="1">
                  <a:txBody>
                    <a:bodyPr/>
                    <a:lstStyle/>
                    <a:p>
                      <a:endParaRPr lang="en-AU" dirty="0"/>
                    </a:p>
                  </a:txBody>
                  <a:tcPr/>
                </a:tc>
                <a:tc>
                  <a:txBody>
                    <a:bodyPr/>
                    <a:lstStyle/>
                    <a:p>
                      <a:r>
                        <a:rPr lang="en-AU" dirty="0"/>
                        <a:t>Gambler Situation Inventory (GSI)</a:t>
                      </a:r>
                    </a:p>
                  </a:txBody>
                  <a:tcPr/>
                </a:tc>
                <a:extLst>
                  <a:ext uri="{0D108BD9-81ED-4DB2-BD59-A6C34878D82A}">
                    <a16:rowId xmlns:a16="http://schemas.microsoft.com/office/drawing/2014/main" val="3987385576"/>
                  </a:ext>
                </a:extLst>
              </a:tr>
              <a:tr h="1311400">
                <a:tc>
                  <a:txBody>
                    <a:bodyPr/>
                    <a:lstStyle/>
                    <a:p>
                      <a:r>
                        <a:rPr lang="en-AU" dirty="0"/>
                        <a:t>Multidimensional assessment of stress, strain, coping, and social support (SSCS model)</a:t>
                      </a:r>
                    </a:p>
                  </a:txBody>
                  <a:tcPr/>
                </a:tc>
                <a:tc>
                  <a:txBody>
                    <a:bodyPr/>
                    <a:lstStyle/>
                    <a:p>
                      <a:r>
                        <a:rPr lang="en-AU" dirty="0"/>
                        <a:t>Short Questionnaire for Family Members Affected by Addiction (SQFM-AA)</a:t>
                      </a:r>
                    </a:p>
                  </a:txBody>
                  <a:tcPr/>
                </a:tc>
                <a:extLst>
                  <a:ext uri="{0D108BD9-81ED-4DB2-BD59-A6C34878D82A}">
                    <a16:rowId xmlns:a16="http://schemas.microsoft.com/office/drawing/2014/main" val="3961603343"/>
                  </a:ext>
                </a:extLst>
              </a:tr>
              <a:tr h="670279">
                <a:tc rowSpan="2">
                  <a:txBody>
                    <a:bodyPr/>
                    <a:lstStyle/>
                    <a:p>
                      <a:r>
                        <a:rPr lang="en-AU" dirty="0"/>
                        <a:t>Assessment of help-seeking behaviour</a:t>
                      </a:r>
                    </a:p>
                  </a:txBody>
                  <a:tcPr/>
                </a:tc>
                <a:tc>
                  <a:txBody>
                    <a:bodyPr/>
                    <a:lstStyle/>
                    <a:p>
                      <a:r>
                        <a:rPr lang="en-AU" dirty="0"/>
                        <a:t>Help-Seeking Questionnaire (</a:t>
                      </a:r>
                      <a:r>
                        <a:rPr lang="en-AU" dirty="0" err="1"/>
                        <a:t>HSQFam</a:t>
                      </a:r>
                      <a:r>
                        <a:rPr lang="en-AU" dirty="0"/>
                        <a:t>)</a:t>
                      </a:r>
                    </a:p>
                  </a:txBody>
                  <a:tcPr/>
                </a:tc>
                <a:extLst>
                  <a:ext uri="{0D108BD9-81ED-4DB2-BD59-A6C34878D82A}">
                    <a16:rowId xmlns:a16="http://schemas.microsoft.com/office/drawing/2014/main" val="1966140404"/>
                  </a:ext>
                </a:extLst>
              </a:tr>
              <a:tr h="851325">
                <a:tc vMerge="1">
                  <a:txBody>
                    <a:bodyPr/>
                    <a:lstStyle/>
                    <a:p>
                      <a:endParaRPr lang="en-AU" dirty="0"/>
                    </a:p>
                  </a:txBody>
                  <a:tcPr/>
                </a:tc>
                <a:tc>
                  <a:txBody>
                    <a:bodyPr/>
                    <a:lstStyle/>
                    <a:p>
                      <a:r>
                        <a:rPr lang="en-AU" dirty="0"/>
                        <a:t>Reasons for Family Help-Seeking Checklist</a:t>
                      </a:r>
                    </a:p>
                  </a:txBody>
                  <a:tcPr/>
                </a:tc>
                <a:extLst>
                  <a:ext uri="{0D108BD9-81ED-4DB2-BD59-A6C34878D82A}">
                    <a16:rowId xmlns:a16="http://schemas.microsoft.com/office/drawing/2014/main" val="10489979"/>
                  </a:ext>
                </a:extLst>
              </a:tr>
            </a:tbl>
          </a:graphicData>
        </a:graphic>
      </p:graphicFrame>
    </p:spTree>
    <p:extLst>
      <p:ext uri="{BB962C8B-B14F-4D97-AF65-F5344CB8AC3E}">
        <p14:creationId xmlns:p14="http://schemas.microsoft.com/office/powerpoint/2010/main" val="416354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bg1"/>
                </a:solidFill>
                <a:ea typeface="ＭＳ Ｐゴシック" charset="0"/>
              </a:rPr>
              <a:t>Coping strategies (23 studies)</a:t>
            </a:r>
            <a:endParaRPr lang="en-AU" sz="3200" dirty="0">
              <a:solidFill>
                <a:schemeClr val="bg1"/>
              </a:solidFill>
            </a:endParaRPr>
          </a:p>
        </p:txBody>
      </p:sp>
      <p:pic>
        <p:nvPicPr>
          <p:cNvPr id="5" name="Content Placeholder 4" descr="Text&#10;&#10;Description automatically generated">
            <a:extLst>
              <a:ext uri="{FF2B5EF4-FFF2-40B4-BE49-F238E27FC236}">
                <a16:creationId xmlns:a16="http://schemas.microsoft.com/office/drawing/2014/main" id="{8517A8E6-B1BD-49AF-9948-B2E9AF682E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300" y="1825564"/>
            <a:ext cx="7645400" cy="3841871"/>
          </a:xfrm>
        </p:spPr>
      </p:pic>
    </p:spTree>
    <p:extLst>
      <p:ext uri="{BB962C8B-B14F-4D97-AF65-F5344CB8AC3E}">
        <p14:creationId xmlns:p14="http://schemas.microsoft.com/office/powerpoint/2010/main" val="309805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Coping strategies</a:t>
            </a:r>
          </a:p>
        </p:txBody>
      </p:sp>
      <p:sp>
        <p:nvSpPr>
          <p:cNvPr id="22531" name="Content Placeholder 2"/>
          <p:cNvSpPr>
            <a:spLocks noGrp="1"/>
          </p:cNvSpPr>
          <p:nvPr>
            <p:ph idx="1"/>
          </p:nvPr>
        </p:nvSpPr>
        <p:spPr>
          <a:xfrm>
            <a:off x="368390" y="1452282"/>
            <a:ext cx="8434951" cy="5127812"/>
          </a:xfrm>
        </p:spPr>
        <p:txBody>
          <a:bodyPr/>
          <a:lstStyle/>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graphicFrame>
        <p:nvGraphicFramePr>
          <p:cNvPr id="7" name="Diagram 6">
            <a:extLst>
              <a:ext uri="{FF2B5EF4-FFF2-40B4-BE49-F238E27FC236}">
                <a16:creationId xmlns:a16="http://schemas.microsoft.com/office/drawing/2014/main" id="{CE2C9590-EAB1-4AE9-988A-84DF8101F6E8}"/>
              </a:ext>
            </a:extLst>
          </p:cNvPr>
          <p:cNvGraphicFramePr/>
          <p:nvPr>
            <p:extLst>
              <p:ext uri="{D42A27DB-BD31-4B8C-83A1-F6EECF244321}">
                <p14:modId xmlns:p14="http://schemas.microsoft.com/office/powerpoint/2010/main" val="2515123381"/>
              </p:ext>
            </p:extLst>
          </p:nvPr>
        </p:nvGraphicFramePr>
        <p:xfrm>
          <a:off x="208547" y="1326381"/>
          <a:ext cx="8823158" cy="5507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233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90" y="270172"/>
            <a:ext cx="6208593" cy="959957"/>
          </a:xfrm>
        </p:spPr>
        <p:txBody>
          <a:bodyPr anchor="t">
            <a:normAutofit/>
          </a:bodyPr>
          <a:lstStyle/>
          <a:p>
            <a:r>
              <a:rPr lang="en-AU" sz="3000" dirty="0">
                <a:solidFill>
                  <a:schemeClr val="bg1"/>
                </a:solidFill>
              </a:rPr>
              <a:t>Treatment (39 studies)</a:t>
            </a:r>
          </a:p>
        </p:txBody>
      </p:sp>
      <p:sp>
        <p:nvSpPr>
          <p:cNvPr id="12" name="Footer Placeholder 2">
            <a:extLst>
              <a:ext uri="{FF2B5EF4-FFF2-40B4-BE49-F238E27FC236}">
                <a16:creationId xmlns:a16="http://schemas.microsoft.com/office/drawing/2014/main" id="{B07080F8-EF6F-4974-89E9-1861B0DD2041}"/>
              </a:ext>
            </a:extLst>
          </p:cNvPr>
          <p:cNvSpPr>
            <a:spLocks noGrp="1"/>
          </p:cNvSpPr>
          <p:nvPr>
            <p:ph type="ftr" sz="quarter" idx="11"/>
          </p:nvPr>
        </p:nvSpPr>
        <p:spPr>
          <a:xfrm>
            <a:off x="181842" y="6538912"/>
            <a:ext cx="4968000" cy="204248"/>
          </a:xfrm>
          <a:prstGeom prst="rect">
            <a:avLst/>
          </a:prstGeom>
        </p:spPr>
        <p:txBody>
          <a:bodyPr vert="horz" lIns="91440" tIns="45720" rIns="91440" bIns="45720" rtlCol="0" anchor="ctr"/>
          <a:lstStyle>
            <a:defPPr>
              <a:defRPr lang="en-US"/>
            </a:defPPr>
            <a:lvl1pPr marL="0" algn="l" defTabSz="914400" rtl="0" eaLnBrk="1" latinLnBrk="0" hangingPunct="1">
              <a:defRP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AU"/>
              <a:t>Deakin University CRICOS Provider Code: 00113B</a:t>
            </a:r>
            <a:endParaRPr lang="en-GB"/>
          </a:p>
        </p:txBody>
      </p:sp>
      <p:pic>
        <p:nvPicPr>
          <p:cNvPr id="11" name="Content Placeholder 10" descr="A picture containing text, businesscard&#10;&#10;Description automatically generated">
            <a:extLst>
              <a:ext uri="{FF2B5EF4-FFF2-40B4-BE49-F238E27FC236}">
                <a16:creationId xmlns:a16="http://schemas.microsoft.com/office/drawing/2014/main" id="{E1DD8D8B-FE7D-4060-A263-1BEACE5B63FC}"/>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4670" t="12144" r="18275" b="9399"/>
          <a:stretch/>
        </p:blipFill>
        <p:spPr>
          <a:xfrm>
            <a:off x="181842" y="1784973"/>
            <a:ext cx="7940842" cy="4062952"/>
          </a:xfrm>
        </p:spPr>
      </p:pic>
    </p:spTree>
    <p:extLst>
      <p:ext uri="{BB962C8B-B14F-4D97-AF65-F5344CB8AC3E}">
        <p14:creationId xmlns:p14="http://schemas.microsoft.com/office/powerpoint/2010/main" val="108745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1366" y="270172"/>
            <a:ext cx="6415618" cy="959957"/>
          </a:xfrm>
        </p:spPr>
        <p:txBody>
          <a:bodyPr/>
          <a:lstStyle/>
          <a:p>
            <a:pPr eaLnBrk="1" hangingPunct="1"/>
            <a:r>
              <a:rPr lang="en-AU" sz="2800" dirty="0">
                <a:solidFill>
                  <a:schemeClr val="bg1"/>
                </a:solidFill>
                <a:ea typeface="ＭＳ Ｐゴシック" charset="0"/>
              </a:rPr>
              <a:t>Treatment</a:t>
            </a:r>
            <a:endParaRPr lang="en-AU" sz="2000" dirty="0">
              <a:solidFill>
                <a:schemeClr val="bg1"/>
              </a:solidFill>
              <a:ea typeface="ＭＳ Ｐゴシック" charset="0"/>
            </a:endParaRPr>
          </a:p>
        </p:txBody>
      </p:sp>
      <p:sp>
        <p:nvSpPr>
          <p:cNvPr id="8" name="Content Placeholder 2"/>
          <p:cNvSpPr>
            <a:spLocks noGrp="1"/>
          </p:cNvSpPr>
          <p:nvPr>
            <p:ph idx="1"/>
          </p:nvPr>
        </p:nvSpPr>
        <p:spPr>
          <a:xfrm>
            <a:off x="368390" y="1790700"/>
            <a:ext cx="8434951" cy="4789394"/>
          </a:xfrm>
        </p:spPr>
        <p:txBody>
          <a:bodyPr/>
          <a:lstStyle/>
          <a:p>
            <a:pPr marL="571500" indent="-571500">
              <a:spcBef>
                <a:spcPts val="0"/>
              </a:spcBef>
            </a:pPr>
            <a:endParaRPr lang="en-AU" sz="3500" b="1" dirty="0"/>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graphicFrame>
        <p:nvGraphicFramePr>
          <p:cNvPr id="2" name="Diagram 1">
            <a:extLst>
              <a:ext uri="{FF2B5EF4-FFF2-40B4-BE49-F238E27FC236}">
                <a16:creationId xmlns:a16="http://schemas.microsoft.com/office/drawing/2014/main" id="{20C365BC-48E8-450D-A613-87220ED78DCF}"/>
              </a:ext>
            </a:extLst>
          </p:cNvPr>
          <p:cNvGraphicFramePr/>
          <p:nvPr>
            <p:extLst>
              <p:ext uri="{D42A27DB-BD31-4B8C-83A1-F6EECF244321}">
                <p14:modId xmlns:p14="http://schemas.microsoft.com/office/powerpoint/2010/main" val="3677508808"/>
              </p:ext>
            </p:extLst>
          </p:nvPr>
        </p:nvGraphicFramePr>
        <p:xfrm>
          <a:off x="161365" y="1347537"/>
          <a:ext cx="8434951" cy="4789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893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1366" y="270172"/>
            <a:ext cx="5593259" cy="959957"/>
          </a:xfrm>
        </p:spPr>
        <p:txBody>
          <a:bodyPr/>
          <a:lstStyle/>
          <a:p>
            <a:pPr eaLnBrk="1" hangingPunct="1"/>
            <a:r>
              <a:rPr lang="en-AU" sz="2800" dirty="0">
                <a:solidFill>
                  <a:schemeClr val="bg1"/>
                </a:solidFill>
                <a:ea typeface="ＭＳ Ｐゴシック" charset="0"/>
              </a:rPr>
              <a:t>Motivations and barriers to treatment</a:t>
            </a:r>
            <a:endParaRPr lang="en-AU" sz="2000" dirty="0">
              <a:solidFill>
                <a:schemeClr val="bg1"/>
              </a:solidFill>
              <a:ea typeface="ＭＳ Ｐゴシック" charset="0"/>
            </a:endParaRPr>
          </a:p>
        </p:txBody>
      </p:sp>
      <p:sp>
        <p:nvSpPr>
          <p:cNvPr id="8" name="Content Placeholder 2"/>
          <p:cNvSpPr>
            <a:spLocks noGrp="1"/>
          </p:cNvSpPr>
          <p:nvPr>
            <p:ph idx="1"/>
          </p:nvPr>
        </p:nvSpPr>
        <p:spPr>
          <a:xfrm>
            <a:off x="368390" y="1790700"/>
            <a:ext cx="8434951" cy="4789394"/>
          </a:xfrm>
        </p:spPr>
        <p:txBody>
          <a:bodyPr/>
          <a:lstStyle/>
          <a:p>
            <a:pPr marL="571500" indent="-571500">
              <a:spcBef>
                <a:spcPts val="0"/>
              </a:spcBef>
            </a:pPr>
            <a:endParaRPr lang="en-AU" sz="3500" b="1" dirty="0"/>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sp>
        <p:nvSpPr>
          <p:cNvPr id="3" name="Rectangle: Rounded Corners 2">
            <a:extLst>
              <a:ext uri="{FF2B5EF4-FFF2-40B4-BE49-F238E27FC236}">
                <a16:creationId xmlns:a16="http://schemas.microsoft.com/office/drawing/2014/main" id="{930C2F77-8211-4BBB-BC97-4C21AC2ECC8A}"/>
              </a:ext>
            </a:extLst>
          </p:cNvPr>
          <p:cNvSpPr/>
          <p:nvPr/>
        </p:nvSpPr>
        <p:spPr>
          <a:xfrm>
            <a:off x="5754625" y="4548"/>
            <a:ext cx="3333561" cy="22488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AU" b="1" dirty="0"/>
              <a:t>Common barriers: </a:t>
            </a:r>
            <a:r>
              <a:rPr lang="en-AU" sz="1800" b="0" i="0" u="none" strike="noStrike" baseline="0" dirty="0">
                <a:latin typeface="Calibri" panose="020F0502020204030204" pitchFamily="34" charset="0"/>
              </a:rPr>
              <a:t>lack of</a:t>
            </a:r>
          </a:p>
          <a:p>
            <a:pPr algn="l"/>
            <a:r>
              <a:rPr lang="en-AU" sz="1800" b="0" i="0" u="none" strike="noStrike" baseline="0" dirty="0">
                <a:latin typeface="Calibri" panose="020F0502020204030204" pitchFamily="34" charset="0"/>
              </a:rPr>
              <a:t>awareness about available services, shame, a lack of awareness that services were free, and concern that they would be advised to confront the gambler</a:t>
            </a:r>
            <a:r>
              <a:rPr lang="en-AU" b="1" dirty="0"/>
              <a:t>  </a:t>
            </a:r>
          </a:p>
        </p:txBody>
      </p:sp>
      <p:sp>
        <p:nvSpPr>
          <p:cNvPr id="6" name="Rectangle: Rounded Corners 5">
            <a:extLst>
              <a:ext uri="{FF2B5EF4-FFF2-40B4-BE49-F238E27FC236}">
                <a16:creationId xmlns:a16="http://schemas.microsoft.com/office/drawing/2014/main" id="{7DE82887-8EC1-4268-B238-7686F1978E43}"/>
              </a:ext>
            </a:extLst>
          </p:cNvPr>
          <p:cNvSpPr/>
          <p:nvPr/>
        </p:nvSpPr>
        <p:spPr>
          <a:xfrm>
            <a:off x="2497439" y="2310868"/>
            <a:ext cx="3874169" cy="241433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en-AU" b="1" dirty="0"/>
              <a:t>Common motivators: </a:t>
            </a:r>
            <a:r>
              <a:rPr lang="en-AU" sz="1800" b="0" i="0" u="none" strike="noStrike" baseline="0" dirty="0">
                <a:latin typeface="Calibri" panose="020F0502020204030204" pitchFamily="34" charset="0"/>
              </a:rPr>
              <a:t>negative emotions, problems maintaining normal daily activities, concerns about the gambling becoming a major problem, the welfare of dependents, and their physical health</a:t>
            </a:r>
            <a:endParaRPr lang="en-AU" b="1" dirty="0"/>
          </a:p>
        </p:txBody>
      </p:sp>
      <p:sp>
        <p:nvSpPr>
          <p:cNvPr id="7" name="Rectangle: Rounded Corners 6">
            <a:extLst>
              <a:ext uri="{FF2B5EF4-FFF2-40B4-BE49-F238E27FC236}">
                <a16:creationId xmlns:a16="http://schemas.microsoft.com/office/drawing/2014/main" id="{3E66ACCC-8F9F-430C-98E3-30FA352FA971}"/>
              </a:ext>
            </a:extLst>
          </p:cNvPr>
          <p:cNvSpPr/>
          <p:nvPr/>
        </p:nvSpPr>
        <p:spPr>
          <a:xfrm>
            <a:off x="6112042" y="4604650"/>
            <a:ext cx="3008228" cy="22398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b="1" dirty="0"/>
              <a:t>Treatment needs: </a:t>
            </a:r>
          </a:p>
          <a:p>
            <a:pPr marL="285750" indent="-285750" algn="ctr">
              <a:buFontTx/>
              <a:buChar char="-"/>
            </a:pPr>
            <a:r>
              <a:rPr lang="en-AU" sz="1800" dirty="0">
                <a:effectLst/>
                <a:uFill>
                  <a:solidFill>
                    <a:srgbClr val="000000"/>
                  </a:solidFill>
                </a:uFill>
                <a:latin typeface="Calibri" panose="020F0502020204030204" pitchFamily="34" charset="0"/>
                <a:ea typeface="Times New Roman" panose="02020603050405020304" pitchFamily="18" charset="0"/>
              </a:rPr>
              <a:t>50% want gambler-focused approaches </a:t>
            </a:r>
          </a:p>
          <a:p>
            <a:pPr marL="285750" indent="-285750" algn="ctr">
              <a:buFontTx/>
              <a:buChar char="-"/>
            </a:pPr>
            <a:r>
              <a:rPr lang="en-AU" sz="1800" dirty="0">
                <a:effectLst/>
                <a:uFill>
                  <a:solidFill>
                    <a:srgbClr val="000000"/>
                  </a:solidFill>
                </a:uFill>
                <a:latin typeface="Calibri" panose="020F0502020204030204" pitchFamily="34" charset="0"/>
                <a:ea typeface="Times New Roman" panose="02020603050405020304" pitchFamily="18" charset="0"/>
              </a:rPr>
              <a:t>28% want family-focussed approaches</a:t>
            </a:r>
          </a:p>
          <a:p>
            <a:pPr marL="285750" indent="-285750" algn="ctr">
              <a:buFontTx/>
              <a:buChar char="-"/>
            </a:pPr>
            <a:r>
              <a:rPr lang="en-AU" sz="1800" dirty="0">
                <a:effectLst/>
                <a:uFill>
                  <a:solidFill>
                    <a:srgbClr val="000000"/>
                  </a:solidFill>
                </a:uFill>
                <a:latin typeface="Calibri" panose="020F0502020204030204" pitchFamily="34" charset="0"/>
                <a:ea typeface="Times New Roman" panose="02020603050405020304" pitchFamily="18" charset="0"/>
              </a:rPr>
              <a:t>22% want a blend of these approaches</a:t>
            </a:r>
            <a:endParaRPr lang="en-AU" sz="1800" dirty="0">
              <a:effectLst/>
              <a:uFill>
                <a:solidFill>
                  <a:srgbClr val="000000"/>
                </a:solidFill>
              </a:uFill>
              <a:latin typeface="Arial" panose="020B0604020202020204" pitchFamily="34" charset="0"/>
              <a:ea typeface="Times New Roman" panose="02020603050405020304" pitchFamily="18" charset="0"/>
            </a:endParaRPr>
          </a:p>
          <a:p>
            <a:pPr algn="ctr"/>
            <a:r>
              <a:rPr lang="en-AU" b="1" dirty="0"/>
              <a:t> </a:t>
            </a:r>
          </a:p>
        </p:txBody>
      </p:sp>
      <p:sp>
        <p:nvSpPr>
          <p:cNvPr id="9" name="Rectangle: Rounded Corners 8">
            <a:extLst>
              <a:ext uri="{FF2B5EF4-FFF2-40B4-BE49-F238E27FC236}">
                <a16:creationId xmlns:a16="http://schemas.microsoft.com/office/drawing/2014/main" id="{F1DABD82-10DB-459D-88A0-5A46781465AB}"/>
              </a:ext>
            </a:extLst>
          </p:cNvPr>
          <p:cNvSpPr/>
          <p:nvPr/>
        </p:nvSpPr>
        <p:spPr>
          <a:xfrm>
            <a:off x="35861" y="1278256"/>
            <a:ext cx="2454442" cy="16202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b="1" dirty="0"/>
              <a:t>Presenting issues: </a:t>
            </a:r>
            <a:r>
              <a:rPr lang="en-AU" dirty="0"/>
              <a:t>gambling problems have to become quite severe before affected others seek assistance</a:t>
            </a:r>
            <a:r>
              <a:rPr lang="en-AU" b="1" dirty="0"/>
              <a:t> </a:t>
            </a:r>
          </a:p>
        </p:txBody>
      </p:sp>
      <p:sp>
        <p:nvSpPr>
          <p:cNvPr id="10" name="Rectangle: Rounded Corners 9">
            <a:extLst>
              <a:ext uri="{FF2B5EF4-FFF2-40B4-BE49-F238E27FC236}">
                <a16:creationId xmlns:a16="http://schemas.microsoft.com/office/drawing/2014/main" id="{1F85A352-99F2-4CA6-812E-8B695E3FDE48}"/>
              </a:ext>
            </a:extLst>
          </p:cNvPr>
          <p:cNvSpPr/>
          <p:nvPr/>
        </p:nvSpPr>
        <p:spPr>
          <a:xfrm>
            <a:off x="83545" y="4954075"/>
            <a:ext cx="3191434" cy="18904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b="1" dirty="0"/>
              <a:t>Treatment preferences: </a:t>
            </a:r>
            <a:r>
              <a:rPr lang="en-AU" sz="1800" dirty="0">
                <a:effectLst/>
                <a:uFill>
                  <a:solidFill>
                    <a:srgbClr val="000000"/>
                  </a:solidFill>
                </a:uFill>
                <a:latin typeface="Calibri" panose="020F0502020204030204" pitchFamily="34" charset="0"/>
                <a:ea typeface="Times New Roman" panose="02020603050405020304" pitchFamily="18" charset="0"/>
              </a:rPr>
              <a:t>low-intensity interventions (e.g., self-help, telephone support, online support) due to their potential anonymity, discretion, and ease of access</a:t>
            </a:r>
            <a:endParaRPr lang="en-AU" b="1" dirty="0"/>
          </a:p>
        </p:txBody>
      </p:sp>
    </p:spTree>
    <p:extLst>
      <p:ext uri="{BB962C8B-B14F-4D97-AF65-F5344CB8AC3E}">
        <p14:creationId xmlns:p14="http://schemas.microsoft.com/office/powerpoint/2010/main" val="1676592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54B0-6E80-40DD-BA1D-174374407A53}"/>
              </a:ext>
            </a:extLst>
          </p:cNvPr>
          <p:cNvSpPr>
            <a:spLocks noGrp="1"/>
          </p:cNvSpPr>
          <p:nvPr>
            <p:ph type="title"/>
          </p:nvPr>
        </p:nvSpPr>
        <p:spPr/>
        <p:txBody>
          <a:bodyPr/>
          <a:lstStyle/>
          <a:p>
            <a:r>
              <a:rPr lang="en-AU" sz="3200" dirty="0">
                <a:solidFill>
                  <a:schemeClr val="bg1"/>
                </a:solidFill>
              </a:rPr>
              <a:t>Evaluation of treatments</a:t>
            </a:r>
          </a:p>
        </p:txBody>
      </p:sp>
      <p:graphicFrame>
        <p:nvGraphicFramePr>
          <p:cNvPr id="5" name="Table 5">
            <a:extLst>
              <a:ext uri="{FF2B5EF4-FFF2-40B4-BE49-F238E27FC236}">
                <a16:creationId xmlns:a16="http://schemas.microsoft.com/office/drawing/2014/main" id="{32C43BD6-3A3B-43C0-AE1F-4FCB5C99803A}"/>
              </a:ext>
            </a:extLst>
          </p:cNvPr>
          <p:cNvGraphicFramePr>
            <a:graphicFrameLocks noGrp="1"/>
          </p:cNvGraphicFramePr>
          <p:nvPr>
            <p:ph idx="1"/>
            <p:extLst>
              <p:ext uri="{D42A27DB-BD31-4B8C-83A1-F6EECF244321}">
                <p14:modId xmlns:p14="http://schemas.microsoft.com/office/powerpoint/2010/main" val="2620967266"/>
              </p:ext>
            </p:extLst>
          </p:nvPr>
        </p:nvGraphicFramePr>
        <p:xfrm>
          <a:off x="368390" y="1373938"/>
          <a:ext cx="8483002" cy="4661101"/>
        </p:xfrm>
        <a:graphic>
          <a:graphicData uri="http://schemas.openxmlformats.org/drawingml/2006/table">
            <a:tbl>
              <a:tblPr firstRow="1" bandRow="1">
                <a:tableStyleId>{5C22544A-7EE6-4342-B048-85BDC9FD1C3A}</a:tableStyleId>
              </a:tblPr>
              <a:tblGrid>
                <a:gridCol w="4241501">
                  <a:extLst>
                    <a:ext uri="{9D8B030D-6E8A-4147-A177-3AD203B41FA5}">
                      <a16:colId xmlns:a16="http://schemas.microsoft.com/office/drawing/2014/main" val="2743379461"/>
                    </a:ext>
                  </a:extLst>
                </a:gridCol>
                <a:gridCol w="4241501">
                  <a:extLst>
                    <a:ext uri="{9D8B030D-6E8A-4147-A177-3AD203B41FA5}">
                      <a16:colId xmlns:a16="http://schemas.microsoft.com/office/drawing/2014/main" val="2471612432"/>
                    </a:ext>
                  </a:extLst>
                </a:gridCol>
              </a:tblGrid>
              <a:tr h="471275">
                <a:tc>
                  <a:txBody>
                    <a:bodyPr/>
                    <a:lstStyle/>
                    <a:p>
                      <a:r>
                        <a:rPr lang="en-AU" dirty="0"/>
                        <a:t>Treatments for affected others</a:t>
                      </a:r>
                    </a:p>
                  </a:txBody>
                  <a:tcPr/>
                </a:tc>
                <a:tc>
                  <a:txBody>
                    <a:bodyPr/>
                    <a:lstStyle/>
                    <a:p>
                      <a:r>
                        <a:rPr lang="en-AU" dirty="0"/>
                        <a:t>Couple and family treatments</a:t>
                      </a:r>
                    </a:p>
                  </a:txBody>
                  <a:tcPr/>
                </a:tc>
                <a:extLst>
                  <a:ext uri="{0D108BD9-81ED-4DB2-BD59-A6C34878D82A}">
                    <a16:rowId xmlns:a16="http://schemas.microsoft.com/office/drawing/2014/main" val="141003180"/>
                  </a:ext>
                </a:extLst>
              </a:tr>
              <a:tr h="813433">
                <a:tc>
                  <a:txBody>
                    <a:bodyPr/>
                    <a:lstStyle/>
                    <a:p>
                      <a:r>
                        <a:rPr lang="en-AU" dirty="0"/>
                        <a:t>Gambling helplines and online services (k=2)</a:t>
                      </a:r>
                    </a:p>
                  </a:txBody>
                  <a:tcPr/>
                </a:tc>
                <a:tc>
                  <a:txBody>
                    <a:bodyPr/>
                    <a:lstStyle/>
                    <a:p>
                      <a:r>
                        <a:rPr lang="en-AU" dirty="0"/>
                        <a:t>Congruence Couple Therapy (CCT) (k=6)</a:t>
                      </a:r>
                    </a:p>
                  </a:txBody>
                  <a:tcPr/>
                </a:tc>
                <a:extLst>
                  <a:ext uri="{0D108BD9-81ED-4DB2-BD59-A6C34878D82A}">
                    <a16:rowId xmlns:a16="http://schemas.microsoft.com/office/drawing/2014/main" val="3767597591"/>
                  </a:ext>
                </a:extLst>
              </a:tr>
              <a:tr h="813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Internet-delivered interventions (k=2)</a:t>
                      </a:r>
                    </a:p>
                  </a:txBody>
                  <a:tcPr/>
                </a:tc>
                <a:tc>
                  <a:txBody>
                    <a:bodyPr/>
                    <a:lstStyle/>
                    <a:p>
                      <a:r>
                        <a:rPr lang="en-AU" dirty="0"/>
                        <a:t>Behavioural Couples Therapy (BCT) (k=2)</a:t>
                      </a:r>
                    </a:p>
                  </a:txBody>
                  <a:tcPr/>
                </a:tc>
                <a:extLst>
                  <a:ext uri="{0D108BD9-81ED-4DB2-BD59-A6C34878D82A}">
                    <a16:rowId xmlns:a16="http://schemas.microsoft.com/office/drawing/2014/main" val="2542105103"/>
                  </a:ext>
                </a:extLst>
              </a:tr>
              <a:tr h="813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Family exclusion orders (k=1)</a:t>
                      </a:r>
                    </a:p>
                  </a:txBody>
                  <a:tcPr/>
                </a:tc>
                <a:tc>
                  <a:txBody>
                    <a:bodyPr/>
                    <a:lstStyle/>
                    <a:p>
                      <a:r>
                        <a:rPr lang="en-AU" dirty="0"/>
                        <a:t>Integrative Couple Treatment for Pathological Gambling (ICT-PG) (k=1)</a:t>
                      </a:r>
                    </a:p>
                  </a:txBody>
                  <a:tcPr/>
                </a:tc>
                <a:extLst>
                  <a:ext uri="{0D108BD9-81ED-4DB2-BD59-A6C34878D82A}">
                    <a16:rowId xmlns:a16="http://schemas.microsoft.com/office/drawing/2014/main" val="2682745680"/>
                  </a:ext>
                </a:extLst>
              </a:tr>
              <a:tr h="813433">
                <a:tc>
                  <a:txBody>
                    <a:bodyPr/>
                    <a:lstStyle/>
                    <a:p>
                      <a:r>
                        <a:rPr lang="en-AU" dirty="0"/>
                        <a:t>Community reinforcement and family training (CRAFT) (k=3)</a:t>
                      </a:r>
                    </a:p>
                  </a:txBody>
                  <a:tcPr/>
                </a:tc>
                <a:tc>
                  <a:txBody>
                    <a:bodyPr/>
                    <a:lstStyle/>
                    <a:p>
                      <a:r>
                        <a:rPr lang="en-AU" dirty="0"/>
                        <a:t>Reflecting-team couples therapy (k=1)</a:t>
                      </a:r>
                    </a:p>
                  </a:txBody>
                  <a:tcPr/>
                </a:tc>
                <a:extLst>
                  <a:ext uri="{0D108BD9-81ED-4DB2-BD59-A6C34878D82A}">
                    <a16:rowId xmlns:a16="http://schemas.microsoft.com/office/drawing/2014/main" val="852090027"/>
                  </a:ext>
                </a:extLst>
              </a:tr>
              <a:tr h="471275">
                <a:tc>
                  <a:txBody>
                    <a:bodyPr/>
                    <a:lstStyle/>
                    <a:p>
                      <a:r>
                        <a:rPr lang="en-AU" dirty="0"/>
                        <a:t>5-Step Method (k=1)</a:t>
                      </a:r>
                    </a:p>
                  </a:txBody>
                  <a:tcPr/>
                </a:tc>
                <a:tc>
                  <a:txBody>
                    <a:bodyPr/>
                    <a:lstStyle/>
                    <a:p>
                      <a:r>
                        <a:rPr lang="en-AU" dirty="0"/>
                        <a:t>Integrative systemic treatment (k=1)</a:t>
                      </a:r>
                    </a:p>
                  </a:txBody>
                  <a:tcPr/>
                </a:tc>
                <a:extLst>
                  <a:ext uri="{0D108BD9-81ED-4DB2-BD59-A6C34878D82A}">
                    <a16:rowId xmlns:a16="http://schemas.microsoft.com/office/drawing/2014/main" val="2082212197"/>
                  </a:ext>
                </a:extLst>
              </a:tr>
              <a:tr h="464819">
                <a:tc>
                  <a:txBody>
                    <a:bodyPr/>
                    <a:lstStyle/>
                    <a:p>
                      <a:r>
                        <a:rPr lang="en-AU" dirty="0"/>
                        <a:t>Coping Skills Training (CST) (k=1)</a:t>
                      </a:r>
                    </a:p>
                  </a:txBody>
                  <a:tcPr/>
                </a:tc>
                <a:tc>
                  <a:txBody>
                    <a:bodyPr/>
                    <a:lstStyle/>
                    <a:p>
                      <a:endParaRPr lang="en-AU" dirty="0"/>
                    </a:p>
                  </a:txBody>
                  <a:tcPr/>
                </a:tc>
                <a:extLst>
                  <a:ext uri="{0D108BD9-81ED-4DB2-BD59-A6C34878D82A}">
                    <a16:rowId xmlns:a16="http://schemas.microsoft.com/office/drawing/2014/main" val="293553906"/>
                  </a:ext>
                </a:extLst>
              </a:tr>
            </a:tbl>
          </a:graphicData>
        </a:graphic>
      </p:graphicFrame>
    </p:spTree>
    <p:extLst>
      <p:ext uri="{BB962C8B-B14F-4D97-AF65-F5344CB8AC3E}">
        <p14:creationId xmlns:p14="http://schemas.microsoft.com/office/powerpoint/2010/main" val="181657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DAABAE-D49B-0404-3C0E-C1EC2B9842DD}"/>
              </a:ext>
            </a:extLst>
          </p:cNvPr>
          <p:cNvSpPr>
            <a:spLocks noGrp="1"/>
          </p:cNvSpPr>
          <p:nvPr>
            <p:ph type="title"/>
          </p:nvPr>
        </p:nvSpPr>
        <p:spPr/>
        <p:txBody>
          <a:bodyPr/>
          <a:lstStyle/>
          <a:p>
            <a:pPr>
              <a:lnSpc>
                <a:spcPct val="100000"/>
              </a:lnSpc>
              <a:spcBef>
                <a:spcPts val="0"/>
              </a:spcBef>
              <a:spcAft>
                <a:spcPts val="0"/>
              </a:spcAft>
            </a:pPr>
            <a:r>
              <a:rPr lang="en-AU" dirty="0"/>
              <a:t>Scoping review of affected other gambling literature</a:t>
            </a:r>
            <a:br>
              <a:rPr lang="en-AU" dirty="0"/>
            </a:br>
            <a:br>
              <a:rPr lang="en-AU" sz="1800" dirty="0"/>
            </a:br>
            <a:r>
              <a:rPr lang="en-AU" sz="1800" dirty="0"/>
              <a:t>Research team:</a:t>
            </a:r>
            <a:br>
              <a:rPr lang="en-AU" sz="1800" dirty="0"/>
            </a:br>
            <a:r>
              <a:rPr lang="en-AU" sz="1800" dirty="0"/>
              <a:t>- Prof Nicki Dowling, Dr. Chloe Hawker, Dr. Stephanie Merkouris </a:t>
            </a:r>
            <a:r>
              <a:rPr lang="en-AU" sz="1600" dirty="0"/>
              <a:t>(Deakin University)</a:t>
            </a:r>
            <a:br>
              <a:rPr lang="en-AU" sz="1600" dirty="0"/>
            </a:br>
            <a:r>
              <a:rPr lang="en-AU" sz="1600" dirty="0"/>
              <a:t>- </a:t>
            </a:r>
            <a:r>
              <a:rPr lang="en-AU" sz="1800" dirty="0"/>
              <a:t>A/Prof Simone Rodda </a:t>
            </a:r>
            <a:r>
              <a:rPr lang="en-AU" sz="1600" dirty="0"/>
              <a:t>(Auckland University of Technology)</a:t>
            </a:r>
            <a:br>
              <a:rPr lang="en-AU" sz="1600" dirty="0"/>
            </a:br>
            <a:r>
              <a:rPr lang="en-AU" sz="1600" dirty="0"/>
              <a:t>- </a:t>
            </a:r>
            <a:r>
              <a:rPr lang="en-AU" sz="1800" dirty="0"/>
              <a:t>Prof David Hodgins </a:t>
            </a:r>
            <a:r>
              <a:rPr lang="en-AU" sz="1600" dirty="0"/>
              <a:t>(University of Calgary)</a:t>
            </a:r>
            <a:br>
              <a:rPr lang="en-AU" sz="2800" dirty="0"/>
            </a:br>
            <a:endParaRPr lang="en-AU" dirty="0"/>
          </a:p>
        </p:txBody>
      </p:sp>
      <p:sp>
        <p:nvSpPr>
          <p:cNvPr id="4" name="Footer Placeholder 3">
            <a:extLst>
              <a:ext uri="{FF2B5EF4-FFF2-40B4-BE49-F238E27FC236}">
                <a16:creationId xmlns:a16="http://schemas.microsoft.com/office/drawing/2014/main" id="{C9609B77-F5EB-08BE-9508-CD88D33D31A3}"/>
              </a:ext>
            </a:extLst>
          </p:cNvPr>
          <p:cNvSpPr>
            <a:spLocks noGrp="1"/>
          </p:cNvSpPr>
          <p:nvPr>
            <p:ph type="ftr" sz="quarter" idx="14"/>
          </p:nvPr>
        </p:nvSpPr>
        <p:spPr/>
        <p:txBody>
          <a:bodyPr/>
          <a:lstStyle/>
          <a:p>
            <a:r>
              <a:rPr lang="en-AU"/>
              <a:t>Deakin University CRICOS Provider Code: 00113B</a:t>
            </a:r>
            <a:endParaRPr lang="en-GB" dirty="0"/>
          </a:p>
        </p:txBody>
      </p:sp>
      <p:pic>
        <p:nvPicPr>
          <p:cNvPr id="9" name="Picture 8">
            <a:extLst>
              <a:ext uri="{FF2B5EF4-FFF2-40B4-BE49-F238E27FC236}">
                <a16:creationId xmlns:a16="http://schemas.microsoft.com/office/drawing/2014/main" id="{990F1618-598D-3065-E667-04BC55D68CC0}"/>
              </a:ext>
            </a:extLst>
          </p:cNvPr>
          <p:cNvPicPr>
            <a:picLocks noChangeAspect="1"/>
          </p:cNvPicPr>
          <p:nvPr/>
        </p:nvPicPr>
        <p:blipFill rotWithShape="1">
          <a:blip r:embed="rId3"/>
          <a:srcRect l="67725" t="15143" r="16400" b="4556"/>
          <a:stretch/>
        </p:blipFill>
        <p:spPr>
          <a:xfrm>
            <a:off x="5149842" y="1175701"/>
            <a:ext cx="3994158" cy="5682299"/>
          </a:xfrm>
          <a:prstGeom prst="rect">
            <a:avLst/>
          </a:prstGeom>
        </p:spPr>
      </p:pic>
    </p:spTree>
    <p:extLst>
      <p:ext uri="{BB962C8B-B14F-4D97-AF65-F5344CB8AC3E}">
        <p14:creationId xmlns:p14="http://schemas.microsoft.com/office/powerpoint/2010/main" val="2288687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DAABAE-D49B-0404-3C0E-C1EC2B9842DD}"/>
              </a:ext>
            </a:extLst>
          </p:cNvPr>
          <p:cNvSpPr>
            <a:spLocks noGrp="1"/>
          </p:cNvSpPr>
          <p:nvPr>
            <p:ph type="title"/>
          </p:nvPr>
        </p:nvSpPr>
        <p:spPr/>
        <p:txBody>
          <a:bodyPr/>
          <a:lstStyle/>
          <a:p>
            <a:r>
              <a:rPr lang="en-AU" dirty="0"/>
              <a:t>Systematic review and meta-analysis across addictions</a:t>
            </a:r>
          </a:p>
        </p:txBody>
      </p:sp>
      <p:pic>
        <p:nvPicPr>
          <p:cNvPr id="3" name="Content Placeholder 2">
            <a:extLst>
              <a:ext uri="{FF2B5EF4-FFF2-40B4-BE49-F238E27FC236}">
                <a16:creationId xmlns:a16="http://schemas.microsoft.com/office/drawing/2014/main" id="{809858E9-7D53-9133-CFE5-719E050A46B4}"/>
              </a:ext>
            </a:extLst>
          </p:cNvPr>
          <p:cNvPicPr>
            <a:picLocks noGrp="1" noChangeAspect="1"/>
          </p:cNvPicPr>
          <p:nvPr>
            <p:ph sz="quarter" idx="12"/>
          </p:nvPr>
        </p:nvPicPr>
        <p:blipFill>
          <a:blip r:embed="rId3"/>
          <a:stretch>
            <a:fillRect/>
          </a:stretch>
        </p:blipFill>
        <p:spPr>
          <a:xfrm>
            <a:off x="478544" y="2850553"/>
            <a:ext cx="6077705" cy="2105273"/>
          </a:xfrm>
        </p:spPr>
      </p:pic>
      <p:sp>
        <p:nvSpPr>
          <p:cNvPr id="4" name="Footer Placeholder 3">
            <a:extLst>
              <a:ext uri="{FF2B5EF4-FFF2-40B4-BE49-F238E27FC236}">
                <a16:creationId xmlns:a16="http://schemas.microsoft.com/office/drawing/2014/main" id="{C9609B77-F5EB-08BE-9508-CD88D33D31A3}"/>
              </a:ext>
            </a:extLst>
          </p:cNvPr>
          <p:cNvSpPr>
            <a:spLocks noGrp="1"/>
          </p:cNvSpPr>
          <p:nvPr>
            <p:ph type="ftr" sz="quarter" idx="14"/>
          </p:nvPr>
        </p:nvSpPr>
        <p:spPr/>
        <p:txBody>
          <a:bodyPr/>
          <a:lstStyle/>
          <a:p>
            <a:r>
              <a:rPr lang="en-AU"/>
              <a:t>Deakin University CRICOS Provider Code: 00113B</a:t>
            </a:r>
            <a:endParaRPr lang="en-GB" dirty="0"/>
          </a:p>
        </p:txBody>
      </p:sp>
      <p:pic>
        <p:nvPicPr>
          <p:cNvPr id="7" name="Picture 6">
            <a:extLst>
              <a:ext uri="{FF2B5EF4-FFF2-40B4-BE49-F238E27FC236}">
                <a16:creationId xmlns:a16="http://schemas.microsoft.com/office/drawing/2014/main" id="{8CDC153F-7D2A-7A24-DFD5-509BF27A08C6}"/>
              </a:ext>
            </a:extLst>
          </p:cNvPr>
          <p:cNvPicPr>
            <a:picLocks noChangeAspect="1"/>
          </p:cNvPicPr>
          <p:nvPr/>
        </p:nvPicPr>
        <p:blipFill>
          <a:blip r:embed="rId4"/>
          <a:stretch>
            <a:fillRect/>
          </a:stretch>
        </p:blipFill>
        <p:spPr>
          <a:xfrm>
            <a:off x="8116711" y="5739926"/>
            <a:ext cx="1027289" cy="1118073"/>
          </a:xfrm>
          <a:prstGeom prst="rect">
            <a:avLst/>
          </a:prstGeom>
        </p:spPr>
      </p:pic>
    </p:spTree>
    <p:extLst>
      <p:ext uri="{BB962C8B-B14F-4D97-AF65-F5344CB8AC3E}">
        <p14:creationId xmlns:p14="http://schemas.microsoft.com/office/powerpoint/2010/main" val="3576525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0212C-73B7-028E-3981-730AF4216C98}"/>
              </a:ext>
            </a:extLst>
          </p:cNvPr>
          <p:cNvSpPr>
            <a:spLocks noGrp="1"/>
          </p:cNvSpPr>
          <p:nvPr>
            <p:ph type="title"/>
          </p:nvPr>
        </p:nvSpPr>
        <p:spPr/>
        <p:txBody>
          <a:bodyPr/>
          <a:lstStyle/>
          <a:p>
            <a:r>
              <a:rPr lang="en-AU" sz="3200" dirty="0">
                <a:solidFill>
                  <a:schemeClr val="bg2"/>
                </a:solidFill>
              </a:rPr>
              <a:t>Aims</a:t>
            </a:r>
            <a:endParaRPr lang="en-AU" dirty="0">
              <a:solidFill>
                <a:schemeClr val="bg2"/>
              </a:solidFill>
            </a:endParaRPr>
          </a:p>
        </p:txBody>
      </p:sp>
      <p:sp>
        <p:nvSpPr>
          <p:cNvPr id="7" name="Content Placeholder 6">
            <a:extLst>
              <a:ext uri="{FF2B5EF4-FFF2-40B4-BE49-F238E27FC236}">
                <a16:creationId xmlns:a16="http://schemas.microsoft.com/office/drawing/2014/main" id="{6F9E768F-F734-EF49-1899-0E8634760F49}"/>
              </a:ext>
            </a:extLst>
          </p:cNvPr>
          <p:cNvSpPr>
            <a:spLocks noGrp="1"/>
          </p:cNvSpPr>
          <p:nvPr>
            <p:ph idx="1"/>
          </p:nvPr>
        </p:nvSpPr>
        <p:spPr/>
        <p:txBody>
          <a:bodyPr/>
          <a:lstStyle/>
          <a:p>
            <a:pPr marL="742950" indent="-742950">
              <a:buAutoNum type="arabicPeriod"/>
            </a:pPr>
            <a:r>
              <a:rPr lang="en-AU" sz="2400" dirty="0"/>
              <a:t>Determine the effectiveness of psychosocial interventions delivered to affected others across addictions and the durability of intervention effects, relative to passive control groups;</a:t>
            </a:r>
          </a:p>
          <a:p>
            <a:pPr marL="742950" indent="-742950">
              <a:buAutoNum type="arabicPeriod"/>
            </a:pPr>
            <a:r>
              <a:rPr lang="en-AU" sz="2400" b="0" i="0" u="none" strike="noStrike" baseline="0" dirty="0">
                <a:latin typeface="AdvTTa9c1b374"/>
              </a:rPr>
              <a:t>Explore whether the meta-analytical findings are robust to clinically relevant factors (addiction type, mode of intervention delivery, therapist-delivered intervention modality and intervention approach) and methodological quality via sensitivity analyses.</a:t>
            </a:r>
            <a:endParaRPr lang="en-AU" sz="2400" dirty="0"/>
          </a:p>
        </p:txBody>
      </p:sp>
    </p:spTree>
    <p:extLst>
      <p:ext uri="{BB962C8B-B14F-4D97-AF65-F5344CB8AC3E}">
        <p14:creationId xmlns:p14="http://schemas.microsoft.com/office/powerpoint/2010/main" val="1758534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0212C-73B7-028E-3981-730AF4216C98}"/>
              </a:ext>
            </a:extLst>
          </p:cNvPr>
          <p:cNvSpPr>
            <a:spLocks noGrp="1"/>
          </p:cNvSpPr>
          <p:nvPr>
            <p:ph type="title"/>
          </p:nvPr>
        </p:nvSpPr>
        <p:spPr/>
        <p:txBody>
          <a:bodyPr/>
          <a:lstStyle/>
          <a:p>
            <a:r>
              <a:rPr lang="en-AU" sz="3200" dirty="0">
                <a:solidFill>
                  <a:schemeClr val="bg2"/>
                </a:solidFill>
              </a:rPr>
              <a:t>Method</a:t>
            </a:r>
          </a:p>
        </p:txBody>
      </p:sp>
      <p:graphicFrame>
        <p:nvGraphicFramePr>
          <p:cNvPr id="2" name="Content Placeholder 1">
            <a:extLst>
              <a:ext uri="{FF2B5EF4-FFF2-40B4-BE49-F238E27FC236}">
                <a16:creationId xmlns:a16="http://schemas.microsoft.com/office/drawing/2014/main" id="{D44CF508-9FFD-83F6-D5D5-FE30C6020D79}"/>
              </a:ext>
            </a:extLst>
          </p:cNvPr>
          <p:cNvGraphicFramePr>
            <a:graphicFrameLocks noGrp="1"/>
          </p:cNvGraphicFramePr>
          <p:nvPr>
            <p:ph idx="1"/>
            <p:extLst>
              <p:ext uri="{D42A27DB-BD31-4B8C-83A1-F6EECF244321}">
                <p14:modId xmlns:p14="http://schemas.microsoft.com/office/powerpoint/2010/main" val="207989128"/>
              </p:ext>
            </p:extLst>
          </p:nvPr>
        </p:nvGraphicFramePr>
        <p:xfrm>
          <a:off x="0" y="1230123"/>
          <a:ext cx="9144000" cy="5627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BC1D118-2A4F-1D0B-B48F-A3BF7E02627D}"/>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02520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8F45-BCE9-3298-4C0F-71384C96EAB7}"/>
              </a:ext>
            </a:extLst>
          </p:cNvPr>
          <p:cNvSpPr>
            <a:spLocks noGrp="1"/>
          </p:cNvSpPr>
          <p:nvPr>
            <p:ph type="title"/>
          </p:nvPr>
        </p:nvSpPr>
        <p:spPr/>
        <p:txBody>
          <a:bodyPr/>
          <a:lstStyle/>
          <a:p>
            <a:r>
              <a:rPr lang="en-AU" sz="2800" dirty="0">
                <a:solidFill>
                  <a:schemeClr val="bg2"/>
                </a:solidFill>
              </a:rPr>
              <a:t>Results - </a:t>
            </a:r>
            <a:r>
              <a:rPr lang="en-AU" sz="3200" dirty="0">
                <a:solidFill>
                  <a:schemeClr val="bg2"/>
                </a:solidFill>
              </a:rPr>
              <a:t>PRISMA</a:t>
            </a:r>
            <a:endParaRPr lang="en-AU" sz="2800" dirty="0">
              <a:solidFill>
                <a:schemeClr val="bg2"/>
              </a:solidFill>
            </a:endParaRPr>
          </a:p>
        </p:txBody>
      </p:sp>
      <p:pic>
        <p:nvPicPr>
          <p:cNvPr id="7" name="Content Placeholder 6">
            <a:extLst>
              <a:ext uri="{FF2B5EF4-FFF2-40B4-BE49-F238E27FC236}">
                <a16:creationId xmlns:a16="http://schemas.microsoft.com/office/drawing/2014/main" id="{0B3210CE-7893-7CE7-84B5-EFC34B7CAF0E}"/>
              </a:ext>
            </a:extLst>
          </p:cNvPr>
          <p:cNvPicPr>
            <a:picLocks noGrp="1" noChangeAspect="1"/>
          </p:cNvPicPr>
          <p:nvPr>
            <p:ph idx="1"/>
          </p:nvPr>
        </p:nvPicPr>
        <p:blipFill>
          <a:blip r:embed="rId3"/>
          <a:stretch>
            <a:fillRect/>
          </a:stretch>
        </p:blipFill>
        <p:spPr>
          <a:xfrm>
            <a:off x="519848" y="1228830"/>
            <a:ext cx="6033352" cy="5624806"/>
          </a:xfrm>
        </p:spPr>
      </p:pic>
    </p:spTree>
    <p:extLst>
      <p:ext uri="{BB962C8B-B14F-4D97-AF65-F5344CB8AC3E}">
        <p14:creationId xmlns:p14="http://schemas.microsoft.com/office/powerpoint/2010/main" val="2815317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9E41-4ADE-5CBC-AA49-AC3A861C81CF}"/>
              </a:ext>
            </a:extLst>
          </p:cNvPr>
          <p:cNvSpPr>
            <a:spLocks noGrp="1"/>
          </p:cNvSpPr>
          <p:nvPr>
            <p:ph type="title"/>
          </p:nvPr>
        </p:nvSpPr>
        <p:spPr>
          <a:xfrm>
            <a:off x="158058" y="160356"/>
            <a:ext cx="6395142" cy="813433"/>
          </a:xfrm>
        </p:spPr>
        <p:txBody>
          <a:bodyPr/>
          <a:lstStyle/>
          <a:p>
            <a:r>
              <a:rPr lang="en-AU" sz="3200" dirty="0">
                <a:solidFill>
                  <a:schemeClr val="bg2"/>
                </a:solidFill>
              </a:rPr>
              <a:t>Results – Characteristics of included studies </a:t>
            </a:r>
          </a:p>
        </p:txBody>
      </p:sp>
      <p:sp>
        <p:nvSpPr>
          <p:cNvPr id="6" name="Oval 5">
            <a:extLst>
              <a:ext uri="{FF2B5EF4-FFF2-40B4-BE49-F238E27FC236}">
                <a16:creationId xmlns:a16="http://schemas.microsoft.com/office/drawing/2014/main" id="{44400470-AADB-50D7-0E1A-2BE71AF74BF7}"/>
              </a:ext>
            </a:extLst>
          </p:cNvPr>
          <p:cNvSpPr/>
          <p:nvPr/>
        </p:nvSpPr>
        <p:spPr>
          <a:xfrm>
            <a:off x="76200" y="1959512"/>
            <a:ext cx="2535936" cy="130759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a:t>70.0% alcohol use</a:t>
            </a:r>
          </a:p>
        </p:txBody>
      </p:sp>
      <p:sp>
        <p:nvSpPr>
          <p:cNvPr id="7" name="Oval 6">
            <a:extLst>
              <a:ext uri="{FF2B5EF4-FFF2-40B4-BE49-F238E27FC236}">
                <a16:creationId xmlns:a16="http://schemas.microsoft.com/office/drawing/2014/main" id="{3C187337-6D4A-6B9E-A120-253FBA5BDA3D}"/>
              </a:ext>
            </a:extLst>
          </p:cNvPr>
          <p:cNvSpPr/>
          <p:nvPr/>
        </p:nvSpPr>
        <p:spPr>
          <a:xfrm>
            <a:off x="144782" y="3825948"/>
            <a:ext cx="2535936" cy="130759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a:t>40.0% USA</a:t>
            </a:r>
          </a:p>
        </p:txBody>
      </p:sp>
      <p:sp>
        <p:nvSpPr>
          <p:cNvPr id="8" name="Oval 7">
            <a:extLst>
              <a:ext uri="{FF2B5EF4-FFF2-40B4-BE49-F238E27FC236}">
                <a16:creationId xmlns:a16="http://schemas.microsoft.com/office/drawing/2014/main" id="{099BDDB1-11C9-4929-DD45-61FADE7AE4E0}"/>
              </a:ext>
            </a:extLst>
          </p:cNvPr>
          <p:cNvSpPr/>
          <p:nvPr/>
        </p:nvSpPr>
        <p:spPr>
          <a:xfrm>
            <a:off x="5876544" y="1462583"/>
            <a:ext cx="2810256" cy="14663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800" b="0" i="0" u="none" strike="noStrike" baseline="0" dirty="0">
                <a:latin typeface="AdvTTa9c1b374"/>
              </a:rPr>
              <a:t>65.0% targeted spouses/partners only</a:t>
            </a:r>
            <a:endParaRPr lang="en-AU" dirty="0"/>
          </a:p>
        </p:txBody>
      </p:sp>
      <p:sp>
        <p:nvSpPr>
          <p:cNvPr id="9" name="Oval 8">
            <a:extLst>
              <a:ext uri="{FF2B5EF4-FFF2-40B4-BE49-F238E27FC236}">
                <a16:creationId xmlns:a16="http://schemas.microsoft.com/office/drawing/2014/main" id="{00D6CDF3-1A69-A37E-F713-92ED49151493}"/>
              </a:ext>
            </a:extLst>
          </p:cNvPr>
          <p:cNvSpPr/>
          <p:nvPr/>
        </p:nvSpPr>
        <p:spPr>
          <a:xfrm>
            <a:off x="2819400" y="1462583"/>
            <a:ext cx="2535936" cy="130759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800" b="0" i="0" u="none" strike="noStrike" baseline="0" dirty="0">
                <a:latin typeface="AdvTTa9c1b374"/>
              </a:rPr>
              <a:t>95.0% affected other outcomes</a:t>
            </a:r>
            <a:endParaRPr lang="en-AU" dirty="0"/>
          </a:p>
        </p:txBody>
      </p:sp>
      <p:sp>
        <p:nvSpPr>
          <p:cNvPr id="10" name="Oval 9">
            <a:extLst>
              <a:ext uri="{FF2B5EF4-FFF2-40B4-BE49-F238E27FC236}">
                <a16:creationId xmlns:a16="http://schemas.microsoft.com/office/drawing/2014/main" id="{788E62C3-6DF1-1830-417F-E5164558616D}"/>
              </a:ext>
            </a:extLst>
          </p:cNvPr>
          <p:cNvSpPr/>
          <p:nvPr/>
        </p:nvSpPr>
        <p:spPr>
          <a:xfrm>
            <a:off x="4346450" y="3205957"/>
            <a:ext cx="3273550" cy="151727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800" b="0" i="0" u="none" strike="noStrike" baseline="0" dirty="0">
                <a:latin typeface="AdvTTa9c1b374"/>
              </a:rPr>
              <a:t>40.0% interventions aimed to help affected other support themselves and addicted person</a:t>
            </a:r>
            <a:endParaRPr lang="en-AU" dirty="0"/>
          </a:p>
        </p:txBody>
      </p:sp>
      <p:sp>
        <p:nvSpPr>
          <p:cNvPr id="11" name="Oval 10">
            <a:extLst>
              <a:ext uri="{FF2B5EF4-FFF2-40B4-BE49-F238E27FC236}">
                <a16:creationId xmlns:a16="http://schemas.microsoft.com/office/drawing/2014/main" id="{84C8E297-53E3-A22A-AA97-1A775225B7D4}"/>
              </a:ext>
            </a:extLst>
          </p:cNvPr>
          <p:cNvSpPr/>
          <p:nvPr/>
        </p:nvSpPr>
        <p:spPr>
          <a:xfrm>
            <a:off x="2819400" y="4741621"/>
            <a:ext cx="2535936" cy="1307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800" b="0" i="0" u="none" strike="noStrike" baseline="0" dirty="0">
                <a:latin typeface="AdvTTa9c1b374"/>
              </a:rPr>
              <a:t>25.0% CRAFT-based interventions</a:t>
            </a:r>
            <a:endParaRPr lang="en-AU" dirty="0"/>
          </a:p>
        </p:txBody>
      </p:sp>
      <p:sp>
        <p:nvSpPr>
          <p:cNvPr id="12" name="Oval 11">
            <a:extLst>
              <a:ext uri="{FF2B5EF4-FFF2-40B4-BE49-F238E27FC236}">
                <a16:creationId xmlns:a16="http://schemas.microsoft.com/office/drawing/2014/main" id="{57D959CE-0453-D2CE-00FF-10C9ED1300D2}"/>
              </a:ext>
            </a:extLst>
          </p:cNvPr>
          <p:cNvSpPr/>
          <p:nvPr/>
        </p:nvSpPr>
        <p:spPr>
          <a:xfrm>
            <a:off x="6150864" y="5000250"/>
            <a:ext cx="2535936" cy="1307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800" b="0" i="0" u="none" strike="noStrike" baseline="0" dirty="0">
                <a:latin typeface="AdvTTa9c1b374"/>
              </a:rPr>
              <a:t>15.0% Coping Skills Training interventions</a:t>
            </a:r>
            <a:endParaRPr lang="en-AU" dirty="0"/>
          </a:p>
        </p:txBody>
      </p:sp>
      <p:sp>
        <p:nvSpPr>
          <p:cNvPr id="13" name="Oval 12">
            <a:extLst>
              <a:ext uri="{FF2B5EF4-FFF2-40B4-BE49-F238E27FC236}">
                <a16:creationId xmlns:a16="http://schemas.microsoft.com/office/drawing/2014/main" id="{B2CF76F3-EC11-11F9-BB01-2DF0F6D0ADAF}"/>
              </a:ext>
            </a:extLst>
          </p:cNvPr>
          <p:cNvSpPr/>
          <p:nvPr/>
        </p:nvSpPr>
        <p:spPr>
          <a:xfrm>
            <a:off x="457200" y="5413810"/>
            <a:ext cx="2535936" cy="1307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1800" b="0" i="0" u="none" strike="noStrike" baseline="0" dirty="0">
                <a:latin typeface="AdvTTa9c1b374"/>
              </a:rPr>
              <a:t>15.0% Pressures to Change interventions</a:t>
            </a:r>
            <a:endParaRPr lang="en-AU" dirty="0"/>
          </a:p>
        </p:txBody>
      </p:sp>
    </p:spTree>
    <p:extLst>
      <p:ext uri="{BB962C8B-B14F-4D97-AF65-F5344CB8AC3E}">
        <p14:creationId xmlns:p14="http://schemas.microsoft.com/office/powerpoint/2010/main" val="252395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9E41-4ADE-5CBC-AA49-AC3A861C81CF}"/>
              </a:ext>
            </a:extLst>
          </p:cNvPr>
          <p:cNvSpPr>
            <a:spLocks noGrp="1"/>
          </p:cNvSpPr>
          <p:nvPr>
            <p:ph type="title"/>
          </p:nvPr>
        </p:nvSpPr>
        <p:spPr>
          <a:xfrm>
            <a:off x="158058" y="201623"/>
            <a:ext cx="6395142" cy="813433"/>
          </a:xfrm>
        </p:spPr>
        <p:txBody>
          <a:bodyPr/>
          <a:lstStyle/>
          <a:p>
            <a:r>
              <a:rPr lang="en-AU" sz="3200" dirty="0">
                <a:solidFill>
                  <a:schemeClr val="bg2"/>
                </a:solidFill>
              </a:rPr>
              <a:t>Results – Meta-analyses (post-treatment)</a:t>
            </a:r>
          </a:p>
        </p:txBody>
      </p:sp>
      <p:graphicFrame>
        <p:nvGraphicFramePr>
          <p:cNvPr id="6" name="Table 6">
            <a:extLst>
              <a:ext uri="{FF2B5EF4-FFF2-40B4-BE49-F238E27FC236}">
                <a16:creationId xmlns:a16="http://schemas.microsoft.com/office/drawing/2014/main" id="{9F02F769-812C-FEBD-F155-3188E0AA9797}"/>
              </a:ext>
            </a:extLst>
          </p:cNvPr>
          <p:cNvGraphicFramePr>
            <a:graphicFrameLocks noGrp="1"/>
          </p:cNvGraphicFramePr>
          <p:nvPr>
            <p:ph idx="1"/>
            <p:extLst>
              <p:ext uri="{D42A27DB-BD31-4B8C-83A1-F6EECF244321}">
                <p14:modId xmlns:p14="http://schemas.microsoft.com/office/powerpoint/2010/main" val="3830618900"/>
              </p:ext>
            </p:extLst>
          </p:nvPr>
        </p:nvGraphicFramePr>
        <p:xfrm>
          <a:off x="368300" y="1758950"/>
          <a:ext cx="8031990" cy="3923050"/>
        </p:xfrm>
        <a:graphic>
          <a:graphicData uri="http://schemas.openxmlformats.org/drawingml/2006/table">
            <a:tbl>
              <a:tblPr firstRow="1" bandRow="1">
                <a:tableStyleId>{5C22544A-7EE6-4342-B048-85BDC9FD1C3A}</a:tableStyleId>
              </a:tblPr>
              <a:tblGrid>
                <a:gridCol w="2911348">
                  <a:extLst>
                    <a:ext uri="{9D8B030D-6E8A-4147-A177-3AD203B41FA5}">
                      <a16:colId xmlns:a16="http://schemas.microsoft.com/office/drawing/2014/main" val="3646422700"/>
                    </a:ext>
                  </a:extLst>
                </a:gridCol>
                <a:gridCol w="938784">
                  <a:extLst>
                    <a:ext uri="{9D8B030D-6E8A-4147-A177-3AD203B41FA5}">
                      <a16:colId xmlns:a16="http://schemas.microsoft.com/office/drawing/2014/main" val="1237392669"/>
                    </a:ext>
                  </a:extLst>
                </a:gridCol>
                <a:gridCol w="914400">
                  <a:extLst>
                    <a:ext uri="{9D8B030D-6E8A-4147-A177-3AD203B41FA5}">
                      <a16:colId xmlns:a16="http://schemas.microsoft.com/office/drawing/2014/main" val="3323109607"/>
                    </a:ext>
                  </a:extLst>
                </a:gridCol>
                <a:gridCol w="1085088">
                  <a:extLst>
                    <a:ext uri="{9D8B030D-6E8A-4147-A177-3AD203B41FA5}">
                      <a16:colId xmlns:a16="http://schemas.microsoft.com/office/drawing/2014/main" val="4099894158"/>
                    </a:ext>
                  </a:extLst>
                </a:gridCol>
                <a:gridCol w="1292352">
                  <a:extLst>
                    <a:ext uri="{9D8B030D-6E8A-4147-A177-3AD203B41FA5}">
                      <a16:colId xmlns:a16="http://schemas.microsoft.com/office/drawing/2014/main" val="2323857711"/>
                    </a:ext>
                  </a:extLst>
                </a:gridCol>
                <a:gridCol w="890018">
                  <a:extLst>
                    <a:ext uri="{9D8B030D-6E8A-4147-A177-3AD203B41FA5}">
                      <a16:colId xmlns:a16="http://schemas.microsoft.com/office/drawing/2014/main" val="1642270785"/>
                    </a:ext>
                  </a:extLst>
                </a:gridCol>
              </a:tblGrid>
              <a:tr h="631210">
                <a:tc>
                  <a:txBody>
                    <a:bodyPr/>
                    <a:lstStyle/>
                    <a:p>
                      <a:r>
                        <a:rPr lang="en-AU" dirty="0"/>
                        <a:t>Outcome</a:t>
                      </a:r>
                    </a:p>
                  </a:txBody>
                  <a:tcPr/>
                </a:tc>
                <a:tc>
                  <a:txBody>
                    <a:bodyPr/>
                    <a:lstStyle/>
                    <a:p>
                      <a:r>
                        <a:rPr lang="en-AU" dirty="0"/>
                        <a:t>k</a:t>
                      </a:r>
                    </a:p>
                  </a:txBody>
                  <a:tcPr/>
                </a:tc>
                <a:tc>
                  <a:txBody>
                    <a:bodyPr/>
                    <a:lstStyle/>
                    <a:p>
                      <a:r>
                        <a:rPr lang="en-AU" dirty="0"/>
                        <a:t>n</a:t>
                      </a:r>
                    </a:p>
                  </a:txBody>
                  <a:tcPr/>
                </a:tc>
                <a:tc>
                  <a:txBody>
                    <a:bodyPr/>
                    <a:lstStyle/>
                    <a:p>
                      <a:r>
                        <a:rPr lang="en-AU" dirty="0"/>
                        <a:t>SMD</a:t>
                      </a:r>
                    </a:p>
                  </a:txBody>
                  <a:tcPr/>
                </a:tc>
                <a:tc>
                  <a:txBody>
                    <a:bodyPr/>
                    <a:lstStyle/>
                    <a:p>
                      <a:r>
                        <a:rPr lang="en-AU" dirty="0"/>
                        <a:t>p-value</a:t>
                      </a:r>
                    </a:p>
                  </a:txBody>
                  <a:tcPr/>
                </a:tc>
                <a:tc>
                  <a:txBody>
                    <a:bodyPr/>
                    <a:lstStyle/>
                    <a:p>
                      <a:r>
                        <a:rPr lang="en-AU" dirty="0"/>
                        <a:t>I</a:t>
                      </a:r>
                      <a:r>
                        <a:rPr lang="en-AU" baseline="30000" dirty="0"/>
                        <a:t>2</a:t>
                      </a:r>
                    </a:p>
                  </a:txBody>
                  <a:tcPr/>
                </a:tc>
                <a:extLst>
                  <a:ext uri="{0D108BD9-81ED-4DB2-BD59-A6C34878D82A}">
                    <a16:rowId xmlns:a16="http://schemas.microsoft.com/office/drawing/2014/main" val="3180527148"/>
                  </a:ext>
                </a:extLst>
              </a:tr>
              <a:tr h="365701">
                <a:tc>
                  <a:txBody>
                    <a:bodyPr/>
                    <a:lstStyle/>
                    <a:p>
                      <a:r>
                        <a:rPr lang="en-AU" b="1" dirty="0"/>
                        <a:t>AO coping skill acquisition</a:t>
                      </a:r>
                    </a:p>
                  </a:txBody>
                  <a:tcPr/>
                </a:tc>
                <a:tc>
                  <a:txBody>
                    <a:bodyPr/>
                    <a:lstStyle/>
                    <a:p>
                      <a:r>
                        <a:rPr lang="en-AU" b="1" dirty="0"/>
                        <a:t>3</a:t>
                      </a:r>
                    </a:p>
                  </a:txBody>
                  <a:tcPr/>
                </a:tc>
                <a:tc>
                  <a:txBody>
                    <a:bodyPr/>
                    <a:lstStyle/>
                    <a:p>
                      <a:r>
                        <a:rPr lang="en-AU" b="1" dirty="0"/>
                        <a:t>219</a:t>
                      </a:r>
                    </a:p>
                  </a:txBody>
                  <a:tcPr/>
                </a:tc>
                <a:tc>
                  <a:txBody>
                    <a:bodyPr/>
                    <a:lstStyle/>
                    <a:p>
                      <a:r>
                        <a:rPr lang="en-AU" b="1" dirty="0"/>
                        <a:t>-1.33</a:t>
                      </a:r>
                    </a:p>
                  </a:txBody>
                  <a:tcPr/>
                </a:tc>
                <a:tc>
                  <a:txBody>
                    <a:bodyPr/>
                    <a:lstStyle/>
                    <a:p>
                      <a:r>
                        <a:rPr lang="en-AU" b="1" dirty="0"/>
                        <a:t>&lt;.001</a:t>
                      </a:r>
                    </a:p>
                  </a:txBody>
                  <a:tcPr/>
                </a:tc>
                <a:tc>
                  <a:txBody>
                    <a:bodyPr/>
                    <a:lstStyle/>
                    <a:p>
                      <a:r>
                        <a:rPr lang="en-AU" b="1" dirty="0"/>
                        <a:t>63%</a:t>
                      </a:r>
                    </a:p>
                  </a:txBody>
                  <a:tcPr/>
                </a:tc>
                <a:extLst>
                  <a:ext uri="{0D108BD9-81ED-4DB2-BD59-A6C34878D82A}">
                    <a16:rowId xmlns:a16="http://schemas.microsoft.com/office/drawing/2014/main" val="142646962"/>
                  </a:ext>
                </a:extLst>
              </a:tr>
              <a:tr h="365701">
                <a:tc>
                  <a:txBody>
                    <a:bodyPr/>
                    <a:lstStyle/>
                    <a:p>
                      <a:r>
                        <a:rPr lang="en-AU" b="1" dirty="0"/>
                        <a:t>AO depressive symptoms</a:t>
                      </a:r>
                    </a:p>
                  </a:txBody>
                  <a:tcPr/>
                </a:tc>
                <a:tc>
                  <a:txBody>
                    <a:bodyPr/>
                    <a:lstStyle/>
                    <a:p>
                      <a:r>
                        <a:rPr lang="en-AU" b="1" dirty="0"/>
                        <a:t>7</a:t>
                      </a:r>
                    </a:p>
                  </a:txBody>
                  <a:tcPr/>
                </a:tc>
                <a:tc>
                  <a:txBody>
                    <a:bodyPr/>
                    <a:lstStyle/>
                    <a:p>
                      <a:r>
                        <a:rPr lang="en-AU" b="1" dirty="0"/>
                        <a:t>459</a:t>
                      </a:r>
                    </a:p>
                  </a:txBody>
                  <a:tcPr/>
                </a:tc>
                <a:tc>
                  <a:txBody>
                    <a:bodyPr/>
                    <a:lstStyle/>
                    <a:p>
                      <a:r>
                        <a:rPr lang="en-AU" b="1" dirty="0"/>
                        <a:t>-0.48</a:t>
                      </a:r>
                    </a:p>
                  </a:txBody>
                  <a:tcPr/>
                </a:tc>
                <a:tc>
                  <a:txBody>
                    <a:bodyPr/>
                    <a:lstStyle/>
                    <a:p>
                      <a:r>
                        <a:rPr lang="en-AU" b="1" dirty="0"/>
                        <a:t>&lt;.001</a:t>
                      </a:r>
                    </a:p>
                  </a:txBody>
                  <a:tcPr/>
                </a:tc>
                <a:tc>
                  <a:txBody>
                    <a:bodyPr/>
                    <a:lstStyle/>
                    <a:p>
                      <a:r>
                        <a:rPr lang="en-AU" b="1" dirty="0"/>
                        <a:t>0%</a:t>
                      </a:r>
                    </a:p>
                  </a:txBody>
                  <a:tcPr/>
                </a:tc>
                <a:extLst>
                  <a:ext uri="{0D108BD9-81ED-4DB2-BD59-A6C34878D82A}">
                    <a16:rowId xmlns:a16="http://schemas.microsoft.com/office/drawing/2014/main" val="3820900838"/>
                  </a:ext>
                </a:extLst>
              </a:tr>
              <a:tr h="365701">
                <a:tc>
                  <a:txBody>
                    <a:bodyPr/>
                    <a:lstStyle/>
                    <a:p>
                      <a:r>
                        <a:rPr lang="en-AU" b="1" dirty="0"/>
                        <a:t>AO life satisfaction</a:t>
                      </a:r>
                    </a:p>
                  </a:txBody>
                  <a:tcPr/>
                </a:tc>
                <a:tc>
                  <a:txBody>
                    <a:bodyPr/>
                    <a:lstStyle/>
                    <a:p>
                      <a:r>
                        <a:rPr lang="en-AU" b="1" dirty="0"/>
                        <a:t>6</a:t>
                      </a:r>
                    </a:p>
                  </a:txBody>
                  <a:tcPr/>
                </a:tc>
                <a:tc>
                  <a:txBody>
                    <a:bodyPr/>
                    <a:lstStyle/>
                    <a:p>
                      <a:r>
                        <a:rPr lang="en-AU" b="1" dirty="0"/>
                        <a:t>349</a:t>
                      </a:r>
                    </a:p>
                  </a:txBody>
                  <a:tcPr/>
                </a:tc>
                <a:tc>
                  <a:txBody>
                    <a:bodyPr/>
                    <a:lstStyle/>
                    <a:p>
                      <a:r>
                        <a:rPr lang="en-AU" b="1" dirty="0"/>
                        <a:t>-0.37</a:t>
                      </a:r>
                    </a:p>
                  </a:txBody>
                  <a:tcPr/>
                </a:tc>
                <a:tc>
                  <a:txBody>
                    <a:bodyPr/>
                    <a:lstStyle/>
                    <a:p>
                      <a:r>
                        <a:rPr lang="en-AU" b="1" dirty="0"/>
                        <a:t>0.03</a:t>
                      </a:r>
                    </a:p>
                  </a:txBody>
                  <a:tcPr/>
                </a:tc>
                <a:tc>
                  <a:txBody>
                    <a:bodyPr/>
                    <a:lstStyle/>
                    <a:p>
                      <a:r>
                        <a:rPr lang="en-AU" b="1" dirty="0"/>
                        <a:t>54%</a:t>
                      </a:r>
                    </a:p>
                  </a:txBody>
                  <a:tcPr/>
                </a:tc>
                <a:extLst>
                  <a:ext uri="{0D108BD9-81ED-4DB2-BD59-A6C34878D82A}">
                    <a16:rowId xmlns:a16="http://schemas.microsoft.com/office/drawing/2014/main" val="2027740267"/>
                  </a:ext>
                </a:extLst>
              </a:tr>
              <a:tr h="365701">
                <a:tc>
                  <a:txBody>
                    <a:bodyPr/>
                    <a:lstStyle/>
                    <a:p>
                      <a:r>
                        <a:rPr lang="en-AU" dirty="0"/>
                        <a:t>AO psychological distress</a:t>
                      </a:r>
                    </a:p>
                  </a:txBody>
                  <a:tcPr/>
                </a:tc>
                <a:tc>
                  <a:txBody>
                    <a:bodyPr/>
                    <a:lstStyle/>
                    <a:p>
                      <a:r>
                        <a:rPr lang="en-AU" dirty="0"/>
                        <a:t>5</a:t>
                      </a:r>
                    </a:p>
                  </a:txBody>
                  <a:tcPr/>
                </a:tc>
                <a:tc>
                  <a:txBody>
                    <a:bodyPr/>
                    <a:lstStyle/>
                    <a:p>
                      <a:r>
                        <a:rPr lang="en-AU" dirty="0"/>
                        <a:t>463</a:t>
                      </a:r>
                    </a:p>
                  </a:txBody>
                  <a:tcPr/>
                </a:tc>
                <a:tc>
                  <a:txBody>
                    <a:bodyPr/>
                    <a:lstStyle/>
                    <a:p>
                      <a:r>
                        <a:rPr lang="en-AU" dirty="0"/>
                        <a:t>-0.23</a:t>
                      </a:r>
                    </a:p>
                  </a:txBody>
                  <a:tcPr/>
                </a:tc>
                <a:tc>
                  <a:txBody>
                    <a:bodyPr/>
                    <a:lstStyle/>
                    <a:p>
                      <a:r>
                        <a:rPr lang="en-AU" dirty="0"/>
                        <a:t>0.05</a:t>
                      </a:r>
                    </a:p>
                  </a:txBody>
                  <a:tcPr/>
                </a:tc>
                <a:tc>
                  <a:txBody>
                    <a:bodyPr/>
                    <a:lstStyle/>
                    <a:p>
                      <a:r>
                        <a:rPr lang="en-AU" dirty="0"/>
                        <a:t>36%</a:t>
                      </a:r>
                    </a:p>
                  </a:txBody>
                  <a:tcPr/>
                </a:tc>
                <a:extLst>
                  <a:ext uri="{0D108BD9-81ED-4DB2-BD59-A6C34878D82A}">
                    <a16:rowId xmlns:a16="http://schemas.microsoft.com/office/drawing/2014/main" val="2360516125"/>
                  </a:ext>
                </a:extLst>
              </a:tr>
              <a:tr h="365701">
                <a:tc>
                  <a:txBody>
                    <a:bodyPr/>
                    <a:lstStyle/>
                    <a:p>
                      <a:r>
                        <a:rPr lang="en-AU" dirty="0"/>
                        <a:t>AO anxiety symptoms</a:t>
                      </a:r>
                    </a:p>
                  </a:txBody>
                  <a:tcPr/>
                </a:tc>
                <a:tc>
                  <a:txBody>
                    <a:bodyPr/>
                    <a:lstStyle/>
                    <a:p>
                      <a:r>
                        <a:rPr lang="en-AU" dirty="0"/>
                        <a:t>3</a:t>
                      </a:r>
                    </a:p>
                  </a:txBody>
                  <a:tcPr/>
                </a:tc>
                <a:tc>
                  <a:txBody>
                    <a:bodyPr/>
                    <a:lstStyle/>
                    <a:p>
                      <a:r>
                        <a:rPr lang="en-AU" dirty="0"/>
                        <a:t>203</a:t>
                      </a:r>
                    </a:p>
                  </a:txBody>
                  <a:tcPr/>
                </a:tc>
                <a:tc>
                  <a:txBody>
                    <a:bodyPr/>
                    <a:lstStyle/>
                    <a:p>
                      <a:r>
                        <a:rPr lang="en-AU" dirty="0"/>
                        <a:t>-0.40</a:t>
                      </a:r>
                    </a:p>
                  </a:txBody>
                  <a:tcPr/>
                </a:tc>
                <a:tc>
                  <a:txBody>
                    <a:bodyPr/>
                    <a:lstStyle/>
                    <a:p>
                      <a:r>
                        <a:rPr lang="en-AU" dirty="0"/>
                        <a:t>0.05</a:t>
                      </a:r>
                    </a:p>
                  </a:txBody>
                  <a:tcPr/>
                </a:tc>
                <a:tc>
                  <a:txBody>
                    <a:bodyPr/>
                    <a:lstStyle/>
                    <a:p>
                      <a:r>
                        <a:rPr lang="en-AU" dirty="0"/>
                        <a:t>44%</a:t>
                      </a:r>
                    </a:p>
                  </a:txBody>
                  <a:tcPr/>
                </a:tc>
                <a:extLst>
                  <a:ext uri="{0D108BD9-81ED-4DB2-BD59-A6C34878D82A}">
                    <a16:rowId xmlns:a16="http://schemas.microsoft.com/office/drawing/2014/main" val="3455832132"/>
                  </a:ext>
                </a:extLst>
              </a:tr>
              <a:tr h="365701">
                <a:tc>
                  <a:txBody>
                    <a:bodyPr/>
                    <a:lstStyle/>
                    <a:p>
                      <a:r>
                        <a:rPr lang="en-AU" dirty="0"/>
                        <a:t>AO addiction-related harms</a:t>
                      </a:r>
                    </a:p>
                  </a:txBody>
                  <a:tcPr/>
                </a:tc>
                <a:tc>
                  <a:txBody>
                    <a:bodyPr/>
                    <a:lstStyle/>
                    <a:p>
                      <a:r>
                        <a:rPr lang="en-AU" dirty="0"/>
                        <a:t>4</a:t>
                      </a:r>
                    </a:p>
                  </a:txBody>
                  <a:tcPr/>
                </a:tc>
                <a:tc>
                  <a:txBody>
                    <a:bodyPr/>
                    <a:lstStyle/>
                    <a:p>
                      <a:r>
                        <a:rPr lang="en-AU" dirty="0"/>
                        <a:t>307</a:t>
                      </a:r>
                    </a:p>
                  </a:txBody>
                  <a:tcPr/>
                </a:tc>
                <a:tc>
                  <a:txBody>
                    <a:bodyPr/>
                    <a:lstStyle/>
                    <a:p>
                      <a:r>
                        <a:rPr lang="en-AU" dirty="0"/>
                        <a:t>-0.22</a:t>
                      </a:r>
                    </a:p>
                  </a:txBody>
                  <a:tcPr/>
                </a:tc>
                <a:tc>
                  <a:txBody>
                    <a:bodyPr/>
                    <a:lstStyle/>
                    <a:p>
                      <a:r>
                        <a:rPr lang="en-AU" dirty="0"/>
                        <a:t>0.46</a:t>
                      </a:r>
                    </a:p>
                  </a:txBody>
                  <a:tcPr/>
                </a:tc>
                <a:tc>
                  <a:txBody>
                    <a:bodyPr/>
                    <a:lstStyle/>
                    <a:p>
                      <a:r>
                        <a:rPr lang="en-AU" dirty="0"/>
                        <a:t>83%</a:t>
                      </a:r>
                    </a:p>
                  </a:txBody>
                  <a:tcPr/>
                </a:tc>
                <a:extLst>
                  <a:ext uri="{0D108BD9-81ED-4DB2-BD59-A6C34878D82A}">
                    <a16:rowId xmlns:a16="http://schemas.microsoft.com/office/drawing/2014/main" val="3138629865"/>
                  </a:ext>
                </a:extLst>
              </a:tr>
              <a:tr h="365701">
                <a:tc>
                  <a:txBody>
                    <a:bodyPr/>
                    <a:lstStyle/>
                    <a:p>
                      <a:r>
                        <a:rPr lang="en-AU" b="1" dirty="0"/>
                        <a:t>AP treatment entry*</a:t>
                      </a:r>
                    </a:p>
                  </a:txBody>
                  <a:tcPr/>
                </a:tc>
                <a:tc>
                  <a:txBody>
                    <a:bodyPr/>
                    <a:lstStyle/>
                    <a:p>
                      <a:r>
                        <a:rPr lang="en-AU" b="1" dirty="0"/>
                        <a:t>8</a:t>
                      </a:r>
                    </a:p>
                  </a:txBody>
                  <a:tcPr/>
                </a:tc>
                <a:tc>
                  <a:txBody>
                    <a:bodyPr/>
                    <a:lstStyle/>
                    <a:p>
                      <a:r>
                        <a:rPr lang="en-AU" b="1" dirty="0"/>
                        <a:t>454</a:t>
                      </a:r>
                    </a:p>
                  </a:txBody>
                  <a:tcPr/>
                </a:tc>
                <a:tc>
                  <a:txBody>
                    <a:bodyPr/>
                    <a:lstStyle/>
                    <a:p>
                      <a:r>
                        <a:rPr lang="en-AU" b="1" dirty="0"/>
                        <a:t>0.86</a:t>
                      </a:r>
                    </a:p>
                  </a:txBody>
                  <a:tcPr/>
                </a:tc>
                <a:tc>
                  <a:txBody>
                    <a:bodyPr/>
                    <a:lstStyle/>
                    <a:p>
                      <a:r>
                        <a:rPr lang="en-AU" b="1" dirty="0"/>
                        <a:t>0.03</a:t>
                      </a:r>
                    </a:p>
                  </a:txBody>
                  <a:tcPr/>
                </a:tc>
                <a:tc>
                  <a:txBody>
                    <a:bodyPr/>
                    <a:lstStyle/>
                    <a:p>
                      <a:r>
                        <a:rPr lang="en-AU" b="1" dirty="0"/>
                        <a:t>58%</a:t>
                      </a:r>
                    </a:p>
                  </a:txBody>
                  <a:tcPr/>
                </a:tc>
                <a:extLst>
                  <a:ext uri="{0D108BD9-81ED-4DB2-BD59-A6C34878D82A}">
                    <a16:rowId xmlns:a16="http://schemas.microsoft.com/office/drawing/2014/main" val="1977662843"/>
                  </a:ext>
                </a:extLst>
              </a:tr>
              <a:tr h="365701">
                <a:tc>
                  <a:txBody>
                    <a:bodyPr/>
                    <a:lstStyle/>
                    <a:p>
                      <a:r>
                        <a:rPr lang="en-AU" dirty="0"/>
                        <a:t>AP frequency of use</a:t>
                      </a:r>
                    </a:p>
                  </a:txBody>
                  <a:tcPr/>
                </a:tc>
                <a:tc>
                  <a:txBody>
                    <a:bodyPr/>
                    <a:lstStyle/>
                    <a:p>
                      <a:r>
                        <a:rPr lang="en-AU" dirty="0"/>
                        <a:t>5</a:t>
                      </a:r>
                    </a:p>
                  </a:txBody>
                  <a:tcPr/>
                </a:tc>
                <a:tc>
                  <a:txBody>
                    <a:bodyPr/>
                    <a:lstStyle/>
                    <a:p>
                      <a:r>
                        <a:rPr lang="en-AU" dirty="0"/>
                        <a:t>372</a:t>
                      </a:r>
                    </a:p>
                  </a:txBody>
                  <a:tcPr/>
                </a:tc>
                <a:tc>
                  <a:txBody>
                    <a:bodyPr/>
                    <a:lstStyle/>
                    <a:p>
                      <a:r>
                        <a:rPr lang="en-AU" dirty="0"/>
                        <a:t>-0.20</a:t>
                      </a:r>
                    </a:p>
                  </a:txBody>
                  <a:tcPr/>
                </a:tc>
                <a:tc>
                  <a:txBody>
                    <a:bodyPr/>
                    <a:lstStyle/>
                    <a:p>
                      <a:r>
                        <a:rPr lang="en-AU" dirty="0"/>
                        <a:t>0.22</a:t>
                      </a:r>
                    </a:p>
                  </a:txBody>
                  <a:tcPr/>
                </a:tc>
                <a:tc>
                  <a:txBody>
                    <a:bodyPr/>
                    <a:lstStyle/>
                    <a:p>
                      <a:r>
                        <a:rPr lang="en-AU" dirty="0"/>
                        <a:t>56%</a:t>
                      </a:r>
                    </a:p>
                  </a:txBody>
                  <a:tcPr/>
                </a:tc>
                <a:extLst>
                  <a:ext uri="{0D108BD9-81ED-4DB2-BD59-A6C34878D82A}">
                    <a16:rowId xmlns:a16="http://schemas.microsoft.com/office/drawing/2014/main" val="3568894167"/>
                  </a:ext>
                </a:extLst>
              </a:tr>
              <a:tr h="365701">
                <a:tc>
                  <a:txBody>
                    <a:bodyPr/>
                    <a:lstStyle/>
                    <a:p>
                      <a:r>
                        <a:rPr lang="en-AU" b="1" dirty="0"/>
                        <a:t>Marital/relationship discord</a:t>
                      </a:r>
                    </a:p>
                  </a:txBody>
                  <a:tcPr/>
                </a:tc>
                <a:tc>
                  <a:txBody>
                    <a:bodyPr/>
                    <a:lstStyle/>
                    <a:p>
                      <a:r>
                        <a:rPr lang="en-AU" b="1" dirty="0"/>
                        <a:t>7</a:t>
                      </a:r>
                    </a:p>
                  </a:txBody>
                  <a:tcPr/>
                </a:tc>
                <a:tc>
                  <a:txBody>
                    <a:bodyPr/>
                    <a:lstStyle/>
                    <a:p>
                      <a:r>
                        <a:rPr lang="en-AU" b="1" dirty="0"/>
                        <a:t>437</a:t>
                      </a:r>
                    </a:p>
                  </a:txBody>
                  <a:tcPr/>
                </a:tc>
                <a:tc>
                  <a:txBody>
                    <a:bodyPr/>
                    <a:lstStyle/>
                    <a:p>
                      <a:r>
                        <a:rPr lang="en-AU" b="1" dirty="0"/>
                        <a:t>-0.40</a:t>
                      </a:r>
                    </a:p>
                  </a:txBody>
                  <a:tcPr/>
                </a:tc>
                <a:tc>
                  <a:txBody>
                    <a:bodyPr/>
                    <a:lstStyle/>
                    <a:p>
                      <a:r>
                        <a:rPr lang="en-AU" b="1" dirty="0"/>
                        <a:t>&lt;.001</a:t>
                      </a:r>
                    </a:p>
                  </a:txBody>
                  <a:tcPr/>
                </a:tc>
                <a:tc>
                  <a:txBody>
                    <a:bodyPr/>
                    <a:lstStyle/>
                    <a:p>
                      <a:r>
                        <a:rPr lang="en-AU" b="1" dirty="0"/>
                        <a:t>13%</a:t>
                      </a:r>
                    </a:p>
                  </a:txBody>
                  <a:tcPr/>
                </a:tc>
                <a:extLst>
                  <a:ext uri="{0D108BD9-81ED-4DB2-BD59-A6C34878D82A}">
                    <a16:rowId xmlns:a16="http://schemas.microsoft.com/office/drawing/2014/main" val="3220480578"/>
                  </a:ext>
                </a:extLst>
              </a:tr>
            </a:tbl>
          </a:graphicData>
        </a:graphic>
      </p:graphicFrame>
      <p:sp>
        <p:nvSpPr>
          <p:cNvPr id="7" name="TextBox 6">
            <a:extLst>
              <a:ext uri="{FF2B5EF4-FFF2-40B4-BE49-F238E27FC236}">
                <a16:creationId xmlns:a16="http://schemas.microsoft.com/office/drawing/2014/main" id="{A54C110E-E25C-F684-7E86-6AE272A94245}"/>
              </a:ext>
            </a:extLst>
          </p:cNvPr>
          <p:cNvSpPr txBox="1"/>
          <p:nvPr/>
        </p:nvSpPr>
        <p:spPr>
          <a:xfrm>
            <a:off x="368300" y="5682000"/>
            <a:ext cx="5605780" cy="369332"/>
          </a:xfrm>
          <a:prstGeom prst="rect">
            <a:avLst/>
          </a:prstGeom>
          <a:noFill/>
        </p:spPr>
        <p:txBody>
          <a:bodyPr wrap="square" rtlCol="0">
            <a:spAutoFit/>
          </a:bodyPr>
          <a:lstStyle/>
          <a:p>
            <a:r>
              <a:rPr lang="en-AU" dirty="0"/>
              <a:t>*Risk ratio. AO = affected other; AP = addicted person</a:t>
            </a:r>
          </a:p>
        </p:txBody>
      </p:sp>
    </p:spTree>
    <p:extLst>
      <p:ext uri="{BB962C8B-B14F-4D97-AF65-F5344CB8AC3E}">
        <p14:creationId xmlns:p14="http://schemas.microsoft.com/office/powerpoint/2010/main" val="121033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9E41-4ADE-5CBC-AA49-AC3A861C81CF}"/>
              </a:ext>
            </a:extLst>
          </p:cNvPr>
          <p:cNvSpPr>
            <a:spLocks noGrp="1"/>
          </p:cNvSpPr>
          <p:nvPr>
            <p:ph type="title"/>
          </p:nvPr>
        </p:nvSpPr>
        <p:spPr>
          <a:xfrm>
            <a:off x="158058" y="244568"/>
            <a:ext cx="6395142" cy="813433"/>
          </a:xfrm>
        </p:spPr>
        <p:txBody>
          <a:bodyPr/>
          <a:lstStyle/>
          <a:p>
            <a:r>
              <a:rPr lang="en-AU" sz="3200" dirty="0">
                <a:solidFill>
                  <a:schemeClr val="bg2"/>
                </a:solidFill>
              </a:rPr>
              <a:t>Results – Meta-analyses (short-term follow-up)</a:t>
            </a:r>
          </a:p>
        </p:txBody>
      </p:sp>
      <p:graphicFrame>
        <p:nvGraphicFramePr>
          <p:cNvPr id="6" name="Table 6">
            <a:extLst>
              <a:ext uri="{FF2B5EF4-FFF2-40B4-BE49-F238E27FC236}">
                <a16:creationId xmlns:a16="http://schemas.microsoft.com/office/drawing/2014/main" id="{9F02F769-812C-FEBD-F155-3188E0AA9797}"/>
              </a:ext>
            </a:extLst>
          </p:cNvPr>
          <p:cNvGraphicFramePr>
            <a:graphicFrameLocks noGrp="1"/>
          </p:cNvGraphicFramePr>
          <p:nvPr>
            <p:ph idx="1"/>
            <p:extLst>
              <p:ext uri="{D42A27DB-BD31-4B8C-83A1-F6EECF244321}">
                <p14:modId xmlns:p14="http://schemas.microsoft.com/office/powerpoint/2010/main" val="2308668649"/>
              </p:ext>
            </p:extLst>
          </p:nvPr>
        </p:nvGraphicFramePr>
        <p:xfrm>
          <a:off x="368300" y="1758950"/>
          <a:ext cx="8031990" cy="2825770"/>
        </p:xfrm>
        <a:graphic>
          <a:graphicData uri="http://schemas.openxmlformats.org/drawingml/2006/table">
            <a:tbl>
              <a:tblPr firstRow="1" bandRow="1">
                <a:tableStyleId>{5C22544A-7EE6-4342-B048-85BDC9FD1C3A}</a:tableStyleId>
              </a:tblPr>
              <a:tblGrid>
                <a:gridCol w="2911348">
                  <a:extLst>
                    <a:ext uri="{9D8B030D-6E8A-4147-A177-3AD203B41FA5}">
                      <a16:colId xmlns:a16="http://schemas.microsoft.com/office/drawing/2014/main" val="3646422700"/>
                    </a:ext>
                  </a:extLst>
                </a:gridCol>
                <a:gridCol w="938784">
                  <a:extLst>
                    <a:ext uri="{9D8B030D-6E8A-4147-A177-3AD203B41FA5}">
                      <a16:colId xmlns:a16="http://schemas.microsoft.com/office/drawing/2014/main" val="1237392669"/>
                    </a:ext>
                  </a:extLst>
                </a:gridCol>
                <a:gridCol w="914400">
                  <a:extLst>
                    <a:ext uri="{9D8B030D-6E8A-4147-A177-3AD203B41FA5}">
                      <a16:colId xmlns:a16="http://schemas.microsoft.com/office/drawing/2014/main" val="3323109607"/>
                    </a:ext>
                  </a:extLst>
                </a:gridCol>
                <a:gridCol w="1085088">
                  <a:extLst>
                    <a:ext uri="{9D8B030D-6E8A-4147-A177-3AD203B41FA5}">
                      <a16:colId xmlns:a16="http://schemas.microsoft.com/office/drawing/2014/main" val="4099894158"/>
                    </a:ext>
                  </a:extLst>
                </a:gridCol>
                <a:gridCol w="1292352">
                  <a:extLst>
                    <a:ext uri="{9D8B030D-6E8A-4147-A177-3AD203B41FA5}">
                      <a16:colId xmlns:a16="http://schemas.microsoft.com/office/drawing/2014/main" val="2323857711"/>
                    </a:ext>
                  </a:extLst>
                </a:gridCol>
                <a:gridCol w="890018">
                  <a:extLst>
                    <a:ext uri="{9D8B030D-6E8A-4147-A177-3AD203B41FA5}">
                      <a16:colId xmlns:a16="http://schemas.microsoft.com/office/drawing/2014/main" val="1642270785"/>
                    </a:ext>
                  </a:extLst>
                </a:gridCol>
              </a:tblGrid>
              <a:tr h="631210">
                <a:tc>
                  <a:txBody>
                    <a:bodyPr/>
                    <a:lstStyle/>
                    <a:p>
                      <a:r>
                        <a:rPr lang="en-AU" dirty="0"/>
                        <a:t>Outcome</a:t>
                      </a:r>
                    </a:p>
                  </a:txBody>
                  <a:tcPr/>
                </a:tc>
                <a:tc>
                  <a:txBody>
                    <a:bodyPr/>
                    <a:lstStyle/>
                    <a:p>
                      <a:r>
                        <a:rPr lang="en-AU" dirty="0"/>
                        <a:t>k</a:t>
                      </a:r>
                    </a:p>
                  </a:txBody>
                  <a:tcPr/>
                </a:tc>
                <a:tc>
                  <a:txBody>
                    <a:bodyPr/>
                    <a:lstStyle/>
                    <a:p>
                      <a:r>
                        <a:rPr lang="en-AU" dirty="0"/>
                        <a:t>n</a:t>
                      </a:r>
                    </a:p>
                  </a:txBody>
                  <a:tcPr/>
                </a:tc>
                <a:tc>
                  <a:txBody>
                    <a:bodyPr/>
                    <a:lstStyle/>
                    <a:p>
                      <a:r>
                        <a:rPr lang="en-AU" dirty="0"/>
                        <a:t>SMD</a:t>
                      </a:r>
                    </a:p>
                  </a:txBody>
                  <a:tcPr/>
                </a:tc>
                <a:tc>
                  <a:txBody>
                    <a:bodyPr/>
                    <a:lstStyle/>
                    <a:p>
                      <a:r>
                        <a:rPr lang="en-AU" dirty="0"/>
                        <a:t>p-value</a:t>
                      </a:r>
                    </a:p>
                  </a:txBody>
                  <a:tcPr/>
                </a:tc>
                <a:tc>
                  <a:txBody>
                    <a:bodyPr/>
                    <a:lstStyle/>
                    <a:p>
                      <a:r>
                        <a:rPr lang="en-AU" dirty="0"/>
                        <a:t>I</a:t>
                      </a:r>
                      <a:r>
                        <a:rPr lang="en-AU" baseline="30000" dirty="0"/>
                        <a:t>2</a:t>
                      </a:r>
                    </a:p>
                  </a:txBody>
                  <a:tcPr/>
                </a:tc>
                <a:extLst>
                  <a:ext uri="{0D108BD9-81ED-4DB2-BD59-A6C34878D82A}">
                    <a16:rowId xmlns:a16="http://schemas.microsoft.com/office/drawing/2014/main" val="3180527148"/>
                  </a:ext>
                </a:extLst>
              </a:tr>
              <a:tr h="365701">
                <a:tc>
                  <a:txBody>
                    <a:bodyPr/>
                    <a:lstStyle/>
                    <a:p>
                      <a:r>
                        <a:rPr lang="en-AU" b="0" dirty="0"/>
                        <a:t>AO depressive symptoms</a:t>
                      </a:r>
                    </a:p>
                  </a:txBody>
                  <a:tcPr/>
                </a:tc>
                <a:tc>
                  <a:txBody>
                    <a:bodyPr/>
                    <a:lstStyle/>
                    <a:p>
                      <a:r>
                        <a:rPr lang="en-AU" b="0" dirty="0"/>
                        <a:t>2</a:t>
                      </a:r>
                    </a:p>
                  </a:txBody>
                  <a:tcPr/>
                </a:tc>
                <a:tc>
                  <a:txBody>
                    <a:bodyPr/>
                    <a:lstStyle/>
                    <a:p>
                      <a:r>
                        <a:rPr lang="en-AU" b="0" dirty="0"/>
                        <a:t>328</a:t>
                      </a:r>
                    </a:p>
                  </a:txBody>
                  <a:tcPr/>
                </a:tc>
                <a:tc>
                  <a:txBody>
                    <a:bodyPr/>
                    <a:lstStyle/>
                    <a:p>
                      <a:r>
                        <a:rPr lang="en-AU" b="0" dirty="0"/>
                        <a:t>-0.04</a:t>
                      </a:r>
                    </a:p>
                  </a:txBody>
                  <a:tcPr/>
                </a:tc>
                <a:tc>
                  <a:txBody>
                    <a:bodyPr/>
                    <a:lstStyle/>
                    <a:p>
                      <a:r>
                        <a:rPr lang="en-AU" b="0" dirty="0"/>
                        <a:t>0.75</a:t>
                      </a:r>
                    </a:p>
                  </a:txBody>
                  <a:tcPr/>
                </a:tc>
                <a:tc>
                  <a:txBody>
                    <a:bodyPr/>
                    <a:lstStyle/>
                    <a:p>
                      <a:r>
                        <a:rPr lang="en-AU" b="0" dirty="0"/>
                        <a:t>30%</a:t>
                      </a:r>
                    </a:p>
                  </a:txBody>
                  <a:tcPr/>
                </a:tc>
                <a:extLst>
                  <a:ext uri="{0D108BD9-81ED-4DB2-BD59-A6C34878D82A}">
                    <a16:rowId xmlns:a16="http://schemas.microsoft.com/office/drawing/2014/main" val="3820900838"/>
                  </a:ext>
                </a:extLst>
              </a:tr>
              <a:tr h="365701">
                <a:tc>
                  <a:txBody>
                    <a:bodyPr/>
                    <a:lstStyle/>
                    <a:p>
                      <a:r>
                        <a:rPr lang="en-AU" dirty="0"/>
                        <a:t>AO psychological distress</a:t>
                      </a:r>
                    </a:p>
                  </a:txBody>
                  <a:tcPr/>
                </a:tc>
                <a:tc>
                  <a:txBody>
                    <a:bodyPr/>
                    <a:lstStyle/>
                    <a:p>
                      <a:r>
                        <a:rPr lang="en-AU" dirty="0"/>
                        <a:t>3</a:t>
                      </a:r>
                    </a:p>
                  </a:txBody>
                  <a:tcPr/>
                </a:tc>
                <a:tc>
                  <a:txBody>
                    <a:bodyPr/>
                    <a:lstStyle/>
                    <a:p>
                      <a:r>
                        <a:rPr lang="en-AU" dirty="0"/>
                        <a:t>261</a:t>
                      </a:r>
                    </a:p>
                  </a:txBody>
                  <a:tcPr/>
                </a:tc>
                <a:tc>
                  <a:txBody>
                    <a:bodyPr/>
                    <a:lstStyle/>
                    <a:p>
                      <a:r>
                        <a:rPr lang="en-AU" dirty="0"/>
                        <a:t>-0.07</a:t>
                      </a:r>
                    </a:p>
                  </a:txBody>
                  <a:tcPr/>
                </a:tc>
                <a:tc>
                  <a:txBody>
                    <a:bodyPr/>
                    <a:lstStyle/>
                    <a:p>
                      <a:r>
                        <a:rPr lang="en-AU" dirty="0"/>
                        <a:t>0.75</a:t>
                      </a:r>
                    </a:p>
                  </a:txBody>
                  <a:tcPr/>
                </a:tc>
                <a:tc>
                  <a:txBody>
                    <a:bodyPr/>
                    <a:lstStyle/>
                    <a:p>
                      <a:r>
                        <a:rPr lang="en-AU" dirty="0"/>
                        <a:t>64%</a:t>
                      </a:r>
                    </a:p>
                  </a:txBody>
                  <a:tcPr/>
                </a:tc>
                <a:extLst>
                  <a:ext uri="{0D108BD9-81ED-4DB2-BD59-A6C34878D82A}">
                    <a16:rowId xmlns:a16="http://schemas.microsoft.com/office/drawing/2014/main" val="2360516125"/>
                  </a:ext>
                </a:extLst>
              </a:tr>
              <a:tr h="365701">
                <a:tc>
                  <a:txBody>
                    <a:bodyPr/>
                    <a:lstStyle/>
                    <a:p>
                      <a:r>
                        <a:rPr lang="en-AU" dirty="0"/>
                        <a:t>AO anxiety symptoms</a:t>
                      </a:r>
                    </a:p>
                  </a:txBody>
                  <a:tcPr/>
                </a:tc>
                <a:tc>
                  <a:txBody>
                    <a:bodyPr/>
                    <a:lstStyle/>
                    <a:p>
                      <a:r>
                        <a:rPr lang="en-AU" dirty="0"/>
                        <a:t>2</a:t>
                      </a:r>
                    </a:p>
                  </a:txBody>
                  <a:tcPr/>
                </a:tc>
                <a:tc>
                  <a:txBody>
                    <a:bodyPr/>
                    <a:lstStyle/>
                    <a:p>
                      <a:r>
                        <a:rPr lang="en-AU" dirty="0"/>
                        <a:t>328</a:t>
                      </a:r>
                    </a:p>
                  </a:txBody>
                  <a:tcPr/>
                </a:tc>
                <a:tc>
                  <a:txBody>
                    <a:bodyPr/>
                    <a:lstStyle/>
                    <a:p>
                      <a:r>
                        <a:rPr lang="en-AU" dirty="0"/>
                        <a:t>-0.14</a:t>
                      </a:r>
                    </a:p>
                  </a:txBody>
                  <a:tcPr/>
                </a:tc>
                <a:tc>
                  <a:txBody>
                    <a:bodyPr/>
                    <a:lstStyle/>
                    <a:p>
                      <a:r>
                        <a:rPr lang="en-AU" dirty="0"/>
                        <a:t>0.40</a:t>
                      </a:r>
                    </a:p>
                  </a:txBody>
                  <a:tcPr/>
                </a:tc>
                <a:tc>
                  <a:txBody>
                    <a:bodyPr/>
                    <a:lstStyle/>
                    <a:p>
                      <a:r>
                        <a:rPr lang="en-AU" dirty="0"/>
                        <a:t>46%</a:t>
                      </a:r>
                    </a:p>
                  </a:txBody>
                  <a:tcPr/>
                </a:tc>
                <a:extLst>
                  <a:ext uri="{0D108BD9-81ED-4DB2-BD59-A6C34878D82A}">
                    <a16:rowId xmlns:a16="http://schemas.microsoft.com/office/drawing/2014/main" val="3455832132"/>
                  </a:ext>
                </a:extLst>
              </a:tr>
              <a:tr h="365701">
                <a:tc>
                  <a:txBody>
                    <a:bodyPr/>
                    <a:lstStyle/>
                    <a:p>
                      <a:r>
                        <a:rPr lang="en-AU" b="0" dirty="0"/>
                        <a:t>AP treatment entry*</a:t>
                      </a:r>
                    </a:p>
                  </a:txBody>
                  <a:tcPr/>
                </a:tc>
                <a:tc>
                  <a:txBody>
                    <a:bodyPr/>
                    <a:lstStyle/>
                    <a:p>
                      <a:r>
                        <a:rPr lang="en-AU" b="0" dirty="0"/>
                        <a:t>2</a:t>
                      </a:r>
                    </a:p>
                  </a:txBody>
                  <a:tcPr/>
                </a:tc>
                <a:tc>
                  <a:txBody>
                    <a:bodyPr/>
                    <a:lstStyle/>
                    <a:p>
                      <a:r>
                        <a:rPr lang="en-AU" b="0" dirty="0"/>
                        <a:t>136</a:t>
                      </a:r>
                    </a:p>
                  </a:txBody>
                  <a:tcPr/>
                </a:tc>
                <a:tc>
                  <a:txBody>
                    <a:bodyPr/>
                    <a:lstStyle/>
                    <a:p>
                      <a:r>
                        <a:rPr lang="en-AU" b="0" dirty="0"/>
                        <a:t>0.81</a:t>
                      </a:r>
                    </a:p>
                  </a:txBody>
                  <a:tcPr/>
                </a:tc>
                <a:tc>
                  <a:txBody>
                    <a:bodyPr/>
                    <a:lstStyle/>
                    <a:p>
                      <a:r>
                        <a:rPr lang="en-AU" b="0" dirty="0"/>
                        <a:t>0.09</a:t>
                      </a:r>
                    </a:p>
                  </a:txBody>
                  <a:tcPr/>
                </a:tc>
                <a:tc>
                  <a:txBody>
                    <a:bodyPr/>
                    <a:lstStyle/>
                    <a:p>
                      <a:r>
                        <a:rPr lang="en-AU" b="0" dirty="0"/>
                        <a:t>39%</a:t>
                      </a:r>
                    </a:p>
                  </a:txBody>
                  <a:tcPr/>
                </a:tc>
                <a:extLst>
                  <a:ext uri="{0D108BD9-81ED-4DB2-BD59-A6C34878D82A}">
                    <a16:rowId xmlns:a16="http://schemas.microsoft.com/office/drawing/2014/main" val="1977662843"/>
                  </a:ext>
                </a:extLst>
              </a:tr>
              <a:tr h="365701">
                <a:tc>
                  <a:txBody>
                    <a:bodyPr/>
                    <a:lstStyle/>
                    <a:p>
                      <a:r>
                        <a:rPr lang="en-AU" dirty="0"/>
                        <a:t>AP frequency of use</a:t>
                      </a:r>
                    </a:p>
                  </a:txBody>
                  <a:tcPr/>
                </a:tc>
                <a:tc>
                  <a:txBody>
                    <a:bodyPr/>
                    <a:lstStyle/>
                    <a:p>
                      <a:r>
                        <a:rPr lang="en-AU" dirty="0"/>
                        <a:t>4</a:t>
                      </a:r>
                    </a:p>
                  </a:txBody>
                  <a:tcPr/>
                </a:tc>
                <a:tc>
                  <a:txBody>
                    <a:bodyPr/>
                    <a:lstStyle/>
                    <a:p>
                      <a:r>
                        <a:rPr lang="en-AU" dirty="0"/>
                        <a:t>437</a:t>
                      </a:r>
                    </a:p>
                  </a:txBody>
                  <a:tcPr/>
                </a:tc>
                <a:tc>
                  <a:txBody>
                    <a:bodyPr/>
                    <a:lstStyle/>
                    <a:p>
                      <a:r>
                        <a:rPr lang="en-AU" dirty="0"/>
                        <a:t>-0.21</a:t>
                      </a:r>
                    </a:p>
                  </a:txBody>
                  <a:tcPr/>
                </a:tc>
                <a:tc>
                  <a:txBody>
                    <a:bodyPr/>
                    <a:lstStyle/>
                    <a:p>
                      <a:r>
                        <a:rPr lang="en-AU" dirty="0"/>
                        <a:t>0.18</a:t>
                      </a:r>
                    </a:p>
                  </a:txBody>
                  <a:tcPr/>
                </a:tc>
                <a:tc>
                  <a:txBody>
                    <a:bodyPr/>
                    <a:lstStyle/>
                    <a:p>
                      <a:r>
                        <a:rPr lang="en-AU" dirty="0"/>
                        <a:t>51%</a:t>
                      </a:r>
                    </a:p>
                  </a:txBody>
                  <a:tcPr/>
                </a:tc>
                <a:extLst>
                  <a:ext uri="{0D108BD9-81ED-4DB2-BD59-A6C34878D82A}">
                    <a16:rowId xmlns:a16="http://schemas.microsoft.com/office/drawing/2014/main" val="3568894167"/>
                  </a:ext>
                </a:extLst>
              </a:tr>
              <a:tr h="365701">
                <a:tc>
                  <a:txBody>
                    <a:bodyPr/>
                    <a:lstStyle/>
                    <a:p>
                      <a:r>
                        <a:rPr lang="en-AU" b="0" dirty="0"/>
                        <a:t>Marital/relationship discord</a:t>
                      </a:r>
                    </a:p>
                  </a:txBody>
                  <a:tcPr/>
                </a:tc>
                <a:tc>
                  <a:txBody>
                    <a:bodyPr/>
                    <a:lstStyle/>
                    <a:p>
                      <a:r>
                        <a:rPr lang="en-AU" b="0" dirty="0"/>
                        <a:t>4</a:t>
                      </a:r>
                    </a:p>
                  </a:txBody>
                  <a:tcPr/>
                </a:tc>
                <a:tc>
                  <a:txBody>
                    <a:bodyPr/>
                    <a:lstStyle/>
                    <a:p>
                      <a:r>
                        <a:rPr lang="en-AU" b="0" dirty="0"/>
                        <a:t>488</a:t>
                      </a:r>
                    </a:p>
                  </a:txBody>
                  <a:tcPr/>
                </a:tc>
                <a:tc>
                  <a:txBody>
                    <a:bodyPr/>
                    <a:lstStyle/>
                    <a:p>
                      <a:r>
                        <a:rPr lang="en-AU" b="0" dirty="0"/>
                        <a:t>-0.19</a:t>
                      </a:r>
                    </a:p>
                  </a:txBody>
                  <a:tcPr/>
                </a:tc>
                <a:tc>
                  <a:txBody>
                    <a:bodyPr/>
                    <a:lstStyle/>
                    <a:p>
                      <a:r>
                        <a:rPr lang="en-AU" b="0" dirty="0"/>
                        <a:t>0.22</a:t>
                      </a:r>
                    </a:p>
                  </a:txBody>
                  <a:tcPr/>
                </a:tc>
                <a:tc>
                  <a:txBody>
                    <a:bodyPr/>
                    <a:lstStyle/>
                    <a:p>
                      <a:r>
                        <a:rPr lang="en-AU" b="0" dirty="0"/>
                        <a:t>59%</a:t>
                      </a:r>
                    </a:p>
                  </a:txBody>
                  <a:tcPr/>
                </a:tc>
                <a:extLst>
                  <a:ext uri="{0D108BD9-81ED-4DB2-BD59-A6C34878D82A}">
                    <a16:rowId xmlns:a16="http://schemas.microsoft.com/office/drawing/2014/main" val="3220480578"/>
                  </a:ext>
                </a:extLst>
              </a:tr>
            </a:tbl>
          </a:graphicData>
        </a:graphic>
      </p:graphicFrame>
      <p:sp>
        <p:nvSpPr>
          <p:cNvPr id="3" name="TextBox 2">
            <a:extLst>
              <a:ext uri="{FF2B5EF4-FFF2-40B4-BE49-F238E27FC236}">
                <a16:creationId xmlns:a16="http://schemas.microsoft.com/office/drawing/2014/main" id="{391C5C90-464A-4BC4-1F29-DBC7521EA8AD}"/>
              </a:ext>
            </a:extLst>
          </p:cNvPr>
          <p:cNvSpPr txBox="1"/>
          <p:nvPr/>
        </p:nvSpPr>
        <p:spPr>
          <a:xfrm>
            <a:off x="321310" y="4584720"/>
            <a:ext cx="5605780" cy="369332"/>
          </a:xfrm>
          <a:prstGeom prst="rect">
            <a:avLst/>
          </a:prstGeom>
          <a:noFill/>
        </p:spPr>
        <p:txBody>
          <a:bodyPr wrap="square" rtlCol="0">
            <a:spAutoFit/>
          </a:bodyPr>
          <a:lstStyle/>
          <a:p>
            <a:r>
              <a:rPr lang="en-AU" dirty="0"/>
              <a:t>*Risk ratio. AO = affected other; AP = addicted person</a:t>
            </a:r>
          </a:p>
        </p:txBody>
      </p:sp>
    </p:spTree>
    <p:extLst>
      <p:ext uri="{BB962C8B-B14F-4D97-AF65-F5344CB8AC3E}">
        <p14:creationId xmlns:p14="http://schemas.microsoft.com/office/powerpoint/2010/main" val="2796143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8833-E803-5AAA-0B24-10FAE79EB3D7}"/>
              </a:ext>
            </a:extLst>
          </p:cNvPr>
          <p:cNvSpPr>
            <a:spLocks noGrp="1"/>
          </p:cNvSpPr>
          <p:nvPr>
            <p:ph type="title"/>
          </p:nvPr>
        </p:nvSpPr>
        <p:spPr/>
        <p:txBody>
          <a:bodyPr/>
          <a:lstStyle/>
          <a:p>
            <a:r>
              <a:rPr lang="en-AU" sz="3200" dirty="0">
                <a:solidFill>
                  <a:schemeClr val="bg2"/>
                </a:solidFill>
              </a:rPr>
              <a:t>Results – sensitivity analyses</a:t>
            </a:r>
          </a:p>
        </p:txBody>
      </p:sp>
      <p:graphicFrame>
        <p:nvGraphicFramePr>
          <p:cNvPr id="11" name="Content Placeholder 10">
            <a:extLst>
              <a:ext uri="{FF2B5EF4-FFF2-40B4-BE49-F238E27FC236}">
                <a16:creationId xmlns:a16="http://schemas.microsoft.com/office/drawing/2014/main" id="{068D2FB9-6E6E-0A8A-D8EC-ABEA0643FB9C}"/>
              </a:ext>
            </a:extLst>
          </p:cNvPr>
          <p:cNvGraphicFramePr>
            <a:graphicFrameLocks noGrp="1"/>
          </p:cNvGraphicFramePr>
          <p:nvPr>
            <p:ph idx="1"/>
            <p:extLst>
              <p:ext uri="{D42A27DB-BD31-4B8C-83A1-F6EECF244321}">
                <p14:modId xmlns:p14="http://schemas.microsoft.com/office/powerpoint/2010/main" val="4099719714"/>
              </p:ext>
            </p:extLst>
          </p:nvPr>
        </p:nvGraphicFramePr>
        <p:xfrm>
          <a:off x="319532" y="1320038"/>
          <a:ext cx="7645400" cy="3975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4D9293B7-008E-F82F-7468-55D8B56DBCED}"/>
              </a:ext>
            </a:extLst>
          </p:cNvPr>
          <p:cNvSpPr txBox="1"/>
          <p:nvPr/>
        </p:nvSpPr>
        <p:spPr>
          <a:xfrm>
            <a:off x="536448" y="5474208"/>
            <a:ext cx="7327392" cy="646331"/>
          </a:xfrm>
          <a:prstGeom prst="rect">
            <a:avLst/>
          </a:prstGeom>
          <a:noFill/>
        </p:spPr>
        <p:txBody>
          <a:bodyPr wrap="square" rtlCol="0">
            <a:spAutoFit/>
          </a:bodyPr>
          <a:lstStyle/>
          <a:p>
            <a:pPr marL="285750" indent="-285750">
              <a:buFont typeface="Arial" panose="020B0604020202020204" pitchFamily="34" charset="0"/>
              <a:buChar char="•"/>
            </a:pPr>
            <a:r>
              <a:rPr lang="en-AU" dirty="0"/>
              <a:t>Insufficient studies for sensitivity analyses on intervention approach and therapist-delivered intervention modality </a:t>
            </a:r>
          </a:p>
        </p:txBody>
      </p:sp>
    </p:spTree>
    <p:extLst>
      <p:ext uri="{BB962C8B-B14F-4D97-AF65-F5344CB8AC3E}">
        <p14:creationId xmlns:p14="http://schemas.microsoft.com/office/powerpoint/2010/main" val="379526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DAABAE-D49B-0404-3C0E-C1EC2B9842DD}"/>
              </a:ext>
            </a:extLst>
          </p:cNvPr>
          <p:cNvSpPr>
            <a:spLocks noGrp="1"/>
          </p:cNvSpPr>
          <p:nvPr>
            <p:ph type="title"/>
          </p:nvPr>
        </p:nvSpPr>
        <p:spPr/>
        <p:txBody>
          <a:bodyPr/>
          <a:lstStyle/>
          <a:p>
            <a:r>
              <a:rPr lang="en-AU" dirty="0"/>
              <a:t>Post-doctoral fellowship program of research</a:t>
            </a:r>
          </a:p>
        </p:txBody>
      </p:sp>
      <p:sp>
        <p:nvSpPr>
          <p:cNvPr id="4" name="Footer Placeholder 3">
            <a:extLst>
              <a:ext uri="{FF2B5EF4-FFF2-40B4-BE49-F238E27FC236}">
                <a16:creationId xmlns:a16="http://schemas.microsoft.com/office/drawing/2014/main" id="{C9609B77-F5EB-08BE-9508-CD88D33D31A3}"/>
              </a:ext>
            </a:extLst>
          </p:cNvPr>
          <p:cNvSpPr>
            <a:spLocks noGrp="1"/>
          </p:cNvSpPr>
          <p:nvPr>
            <p:ph type="ftr" sz="quarter" idx="14"/>
          </p:nvPr>
        </p:nvSpPr>
        <p:spPr/>
        <p:txBody>
          <a:bodyPr/>
          <a:lstStyle/>
          <a:p>
            <a:r>
              <a:rPr lang="en-AU"/>
              <a:t>Deakin University CRICOS Provider Code: 00113B</a:t>
            </a:r>
            <a:endParaRPr lang="en-GB" dirty="0"/>
          </a:p>
        </p:txBody>
      </p:sp>
      <p:pic>
        <p:nvPicPr>
          <p:cNvPr id="7" name="Picture 6">
            <a:extLst>
              <a:ext uri="{FF2B5EF4-FFF2-40B4-BE49-F238E27FC236}">
                <a16:creationId xmlns:a16="http://schemas.microsoft.com/office/drawing/2014/main" id="{8CDC153F-7D2A-7A24-DFD5-509BF27A08C6}"/>
              </a:ext>
            </a:extLst>
          </p:cNvPr>
          <p:cNvPicPr>
            <a:picLocks noChangeAspect="1"/>
          </p:cNvPicPr>
          <p:nvPr/>
        </p:nvPicPr>
        <p:blipFill>
          <a:blip r:embed="rId3"/>
          <a:stretch>
            <a:fillRect/>
          </a:stretch>
        </p:blipFill>
        <p:spPr>
          <a:xfrm>
            <a:off x="8116711" y="5739926"/>
            <a:ext cx="1027289" cy="1118073"/>
          </a:xfrm>
          <a:prstGeom prst="rect">
            <a:avLst/>
          </a:prstGeom>
        </p:spPr>
      </p:pic>
      <p:sp>
        <p:nvSpPr>
          <p:cNvPr id="6" name="Content Placeholder 5">
            <a:extLst>
              <a:ext uri="{FF2B5EF4-FFF2-40B4-BE49-F238E27FC236}">
                <a16:creationId xmlns:a16="http://schemas.microsoft.com/office/drawing/2014/main" id="{CCDAEFAF-2D9C-091A-078D-752A85FB2087}"/>
              </a:ext>
            </a:extLst>
          </p:cNvPr>
          <p:cNvSpPr>
            <a:spLocks noGrp="1"/>
          </p:cNvSpPr>
          <p:nvPr>
            <p:ph sz="quarter" idx="12"/>
          </p:nvPr>
        </p:nvSpPr>
        <p:spPr/>
        <p:txBody>
          <a:bodyPr/>
          <a:lstStyle/>
          <a:p>
            <a:r>
              <a:rPr lang="en-AU" dirty="0"/>
              <a:t>Study 1. Meta-analysis of behaviour change techniques across affected other interventions</a:t>
            </a:r>
          </a:p>
          <a:p>
            <a:r>
              <a:rPr lang="en-AU" dirty="0"/>
              <a:t>Study 2. Intervention mapping leading to the development of a self-directed intervention for affected others of gambling</a:t>
            </a:r>
          </a:p>
          <a:p>
            <a:r>
              <a:rPr lang="en-AU" dirty="0"/>
              <a:t>Study 3. Feasibility trial of the online self-directed intervention for affected others of gambling</a:t>
            </a:r>
          </a:p>
        </p:txBody>
      </p:sp>
    </p:spTree>
    <p:extLst>
      <p:ext uri="{BB962C8B-B14F-4D97-AF65-F5344CB8AC3E}">
        <p14:creationId xmlns:p14="http://schemas.microsoft.com/office/powerpoint/2010/main" val="2934797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0D62-8DA3-D48C-33FE-F037DF3CEBE4}"/>
              </a:ext>
            </a:extLst>
          </p:cNvPr>
          <p:cNvSpPr>
            <a:spLocks noGrp="1"/>
          </p:cNvSpPr>
          <p:nvPr>
            <p:ph type="title"/>
          </p:nvPr>
        </p:nvSpPr>
        <p:spPr>
          <a:xfrm>
            <a:off x="181842" y="416690"/>
            <a:ext cx="6395142" cy="813433"/>
          </a:xfrm>
        </p:spPr>
        <p:txBody>
          <a:bodyPr anchor="t">
            <a:normAutofit/>
          </a:bodyPr>
          <a:lstStyle/>
          <a:p>
            <a:r>
              <a:rPr lang="en-AU" sz="3200" dirty="0">
                <a:solidFill>
                  <a:schemeClr val="bg2"/>
                </a:solidFill>
              </a:rPr>
              <a:t>Study 1. BCT meta-analysis</a:t>
            </a:r>
          </a:p>
        </p:txBody>
      </p:sp>
      <p:pic>
        <p:nvPicPr>
          <p:cNvPr id="7" name="Content Placeholder 6">
            <a:extLst>
              <a:ext uri="{FF2B5EF4-FFF2-40B4-BE49-F238E27FC236}">
                <a16:creationId xmlns:a16="http://schemas.microsoft.com/office/drawing/2014/main" id="{79F6E8D8-A347-1DAB-ADDE-4273E1498423}"/>
              </a:ext>
            </a:extLst>
          </p:cNvPr>
          <p:cNvPicPr>
            <a:picLocks noGrp="1" noChangeAspect="1"/>
          </p:cNvPicPr>
          <p:nvPr>
            <p:ph idx="1"/>
          </p:nvPr>
        </p:nvPicPr>
        <p:blipFill>
          <a:blip r:embed="rId3"/>
          <a:stretch>
            <a:fillRect/>
          </a:stretch>
        </p:blipFill>
        <p:spPr>
          <a:xfrm>
            <a:off x="-1" y="1330697"/>
            <a:ext cx="8991927" cy="3436375"/>
          </a:xfrm>
          <a:noFill/>
        </p:spPr>
      </p:pic>
      <p:sp>
        <p:nvSpPr>
          <p:cNvPr id="9" name="TextBox 8">
            <a:extLst>
              <a:ext uri="{FF2B5EF4-FFF2-40B4-BE49-F238E27FC236}">
                <a16:creationId xmlns:a16="http://schemas.microsoft.com/office/drawing/2014/main" id="{44344D7D-213E-AD73-4CCE-46502CEF99F7}"/>
              </a:ext>
            </a:extLst>
          </p:cNvPr>
          <p:cNvSpPr txBox="1"/>
          <p:nvPr/>
        </p:nvSpPr>
        <p:spPr>
          <a:xfrm>
            <a:off x="0" y="4767072"/>
            <a:ext cx="7888224" cy="1477328"/>
          </a:xfrm>
          <a:prstGeom prst="rect">
            <a:avLst/>
          </a:prstGeom>
          <a:noFill/>
        </p:spPr>
        <p:txBody>
          <a:bodyPr wrap="square">
            <a:spAutoFit/>
          </a:bodyPr>
          <a:lstStyle/>
          <a:p>
            <a:r>
              <a:rPr lang="en-AU" sz="1800" b="1" dirty="0"/>
              <a:t>Aims:</a:t>
            </a:r>
          </a:p>
          <a:p>
            <a:pPr marL="742950" indent="-742950">
              <a:buAutoNum type="arabicPeriod"/>
            </a:pPr>
            <a:r>
              <a:rPr lang="en-AU" sz="1800" dirty="0"/>
              <a:t>Identify the frequency of the behaviour change technique (BCT) groups present in the available psychosocial interventions across the addictions;</a:t>
            </a:r>
          </a:p>
          <a:p>
            <a:pPr marL="742950" indent="-742950">
              <a:buAutoNum type="arabicPeriod"/>
            </a:pPr>
            <a:r>
              <a:rPr lang="en-AU" sz="1800" dirty="0"/>
              <a:t>Determine whether the use of specific BCT groups are associated with greater intervention effectiveness</a:t>
            </a:r>
          </a:p>
        </p:txBody>
      </p:sp>
    </p:spTree>
    <p:extLst>
      <p:ext uri="{BB962C8B-B14F-4D97-AF65-F5344CB8AC3E}">
        <p14:creationId xmlns:p14="http://schemas.microsoft.com/office/powerpoint/2010/main" val="223197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The Research Aims</a:t>
            </a:r>
          </a:p>
        </p:txBody>
      </p:sp>
      <p:sp>
        <p:nvSpPr>
          <p:cNvPr id="22531" name="Content Placeholder 2"/>
          <p:cNvSpPr>
            <a:spLocks noGrp="1"/>
          </p:cNvSpPr>
          <p:nvPr>
            <p:ph sz="quarter" idx="12"/>
          </p:nvPr>
        </p:nvSpPr>
        <p:spPr/>
        <p:txBody>
          <a:bodyPr/>
          <a:lstStyle/>
          <a:p>
            <a:pPr eaLnBrk="1" hangingPunct="1">
              <a:lnSpc>
                <a:spcPct val="100000"/>
              </a:lnSpc>
              <a:spcBef>
                <a:spcPts val="0"/>
              </a:spcBef>
              <a:spcAft>
                <a:spcPts val="0"/>
              </a:spcAft>
            </a:pPr>
            <a:r>
              <a:rPr lang="en-AU" sz="2800" dirty="0">
                <a:latin typeface="+mj-lt"/>
                <a:ea typeface="ＭＳ Ｐゴシック" charset="0"/>
              </a:rPr>
              <a:t>To examine contemporary research relating to addressing gambling harm to adult affected others, in relation to the:</a:t>
            </a:r>
          </a:p>
          <a:p>
            <a:pPr eaLnBrk="1" hangingPunct="1">
              <a:lnSpc>
                <a:spcPct val="100000"/>
              </a:lnSpc>
              <a:spcBef>
                <a:spcPts val="0"/>
              </a:spcBef>
              <a:spcAft>
                <a:spcPts val="0"/>
              </a:spcAft>
            </a:pPr>
            <a:endParaRPr lang="en-AU" sz="2800" dirty="0">
              <a:latin typeface="+mj-lt"/>
              <a:ea typeface="ＭＳ Ｐゴシック" charset="0"/>
            </a:endParaRP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Prevalence of affected others</a:t>
            </a: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Socio-demographic profiles of affected others</a:t>
            </a: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Harms experienced by affected others</a:t>
            </a: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Coping strategies employed by affected others</a:t>
            </a: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Assessment of affected others</a:t>
            </a:r>
          </a:p>
          <a:p>
            <a:pPr marL="457200" indent="-457200" eaLnBrk="1" hangingPunct="1">
              <a:lnSpc>
                <a:spcPct val="100000"/>
              </a:lnSpc>
              <a:spcBef>
                <a:spcPts val="0"/>
              </a:spcBef>
              <a:spcAft>
                <a:spcPts val="0"/>
              </a:spcAft>
              <a:buAutoNum type="arabicPeriod"/>
            </a:pPr>
            <a:r>
              <a:rPr lang="en-AU" sz="2600" dirty="0">
                <a:latin typeface="+mj-lt"/>
                <a:ea typeface="ＭＳ Ｐゴシック" charset="0"/>
              </a:rPr>
              <a:t>Interventions for affected others</a:t>
            </a:r>
          </a:p>
          <a:p>
            <a:pPr marL="457200" indent="-457200" eaLnBrk="1" hangingPunct="1">
              <a:lnSpc>
                <a:spcPct val="100000"/>
              </a:lnSpc>
              <a:spcBef>
                <a:spcPts val="0"/>
              </a:spcBef>
              <a:spcAft>
                <a:spcPts val="0"/>
              </a:spcAft>
              <a:buAutoNum type="arabicPeriod"/>
            </a:pPr>
            <a:endParaRPr lang="en-AU" sz="2400" dirty="0">
              <a:solidFill>
                <a:schemeClr val="tx1"/>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7420021" y="4998890"/>
            <a:ext cx="1723979" cy="1735928"/>
          </a:xfrm>
          <a:prstGeom prst="rect">
            <a:avLst/>
          </a:prstGeom>
        </p:spPr>
      </p:pic>
    </p:spTree>
    <p:extLst>
      <p:ext uri="{BB962C8B-B14F-4D97-AF65-F5344CB8AC3E}">
        <p14:creationId xmlns:p14="http://schemas.microsoft.com/office/powerpoint/2010/main" val="4281709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0212C-73B7-028E-3981-730AF4216C98}"/>
              </a:ext>
            </a:extLst>
          </p:cNvPr>
          <p:cNvSpPr>
            <a:spLocks noGrp="1"/>
          </p:cNvSpPr>
          <p:nvPr>
            <p:ph type="title"/>
          </p:nvPr>
        </p:nvSpPr>
        <p:spPr/>
        <p:txBody>
          <a:bodyPr/>
          <a:lstStyle/>
          <a:p>
            <a:r>
              <a:rPr lang="en-AU" sz="3200" dirty="0">
                <a:solidFill>
                  <a:schemeClr val="bg2"/>
                </a:solidFill>
              </a:rPr>
              <a:t>Study 1. Method</a:t>
            </a:r>
          </a:p>
        </p:txBody>
      </p:sp>
      <p:graphicFrame>
        <p:nvGraphicFramePr>
          <p:cNvPr id="2" name="Content Placeholder 1">
            <a:extLst>
              <a:ext uri="{FF2B5EF4-FFF2-40B4-BE49-F238E27FC236}">
                <a16:creationId xmlns:a16="http://schemas.microsoft.com/office/drawing/2014/main" id="{D44CF508-9FFD-83F6-D5D5-FE30C6020D79}"/>
              </a:ext>
            </a:extLst>
          </p:cNvPr>
          <p:cNvGraphicFramePr>
            <a:graphicFrameLocks noGrp="1"/>
          </p:cNvGraphicFramePr>
          <p:nvPr>
            <p:ph idx="1"/>
            <p:extLst>
              <p:ext uri="{D42A27DB-BD31-4B8C-83A1-F6EECF244321}">
                <p14:modId xmlns:p14="http://schemas.microsoft.com/office/powerpoint/2010/main" val="1970291304"/>
              </p:ext>
            </p:extLst>
          </p:nvPr>
        </p:nvGraphicFramePr>
        <p:xfrm>
          <a:off x="0" y="1230123"/>
          <a:ext cx="9144000" cy="5627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56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7DDB-0F7D-F8E2-9298-DCC25C35CE5B}"/>
              </a:ext>
            </a:extLst>
          </p:cNvPr>
          <p:cNvSpPr>
            <a:spLocks noGrp="1"/>
          </p:cNvSpPr>
          <p:nvPr>
            <p:ph type="title"/>
          </p:nvPr>
        </p:nvSpPr>
        <p:spPr>
          <a:xfrm>
            <a:off x="5658" y="319871"/>
            <a:ext cx="6395142" cy="813433"/>
          </a:xfrm>
        </p:spPr>
        <p:txBody>
          <a:bodyPr/>
          <a:lstStyle/>
          <a:p>
            <a:r>
              <a:rPr lang="en-AU" sz="3200" dirty="0">
                <a:solidFill>
                  <a:schemeClr val="bg2"/>
                </a:solidFill>
              </a:rPr>
              <a:t>Study 1. Results – frequency of BCTs</a:t>
            </a:r>
          </a:p>
        </p:txBody>
      </p:sp>
      <p:graphicFrame>
        <p:nvGraphicFramePr>
          <p:cNvPr id="6" name="Table 6">
            <a:extLst>
              <a:ext uri="{FF2B5EF4-FFF2-40B4-BE49-F238E27FC236}">
                <a16:creationId xmlns:a16="http://schemas.microsoft.com/office/drawing/2014/main" id="{EB72B23F-9531-E3DC-23AE-EBD1F3D74953}"/>
              </a:ext>
            </a:extLst>
          </p:cNvPr>
          <p:cNvGraphicFramePr>
            <a:graphicFrameLocks noGrp="1"/>
          </p:cNvGraphicFramePr>
          <p:nvPr>
            <p:ph idx="1"/>
            <p:extLst>
              <p:ext uri="{D42A27DB-BD31-4B8C-83A1-F6EECF244321}">
                <p14:modId xmlns:p14="http://schemas.microsoft.com/office/powerpoint/2010/main" val="263529413"/>
              </p:ext>
            </p:extLst>
          </p:nvPr>
        </p:nvGraphicFramePr>
        <p:xfrm>
          <a:off x="0" y="2182394"/>
          <a:ext cx="9144000" cy="4663626"/>
        </p:xfrm>
        <a:graphic>
          <a:graphicData uri="http://schemas.openxmlformats.org/drawingml/2006/table">
            <a:tbl>
              <a:tblPr firstRow="1" bandRow="1">
                <a:tableStyleId>{5C22544A-7EE6-4342-B048-85BDC9FD1C3A}</a:tableStyleId>
              </a:tblPr>
              <a:tblGrid>
                <a:gridCol w="2023872">
                  <a:extLst>
                    <a:ext uri="{9D8B030D-6E8A-4147-A177-3AD203B41FA5}">
                      <a16:colId xmlns:a16="http://schemas.microsoft.com/office/drawing/2014/main" val="2154145121"/>
                    </a:ext>
                  </a:extLst>
                </a:gridCol>
                <a:gridCol w="5900928">
                  <a:extLst>
                    <a:ext uri="{9D8B030D-6E8A-4147-A177-3AD203B41FA5}">
                      <a16:colId xmlns:a16="http://schemas.microsoft.com/office/drawing/2014/main" val="4242643361"/>
                    </a:ext>
                  </a:extLst>
                </a:gridCol>
                <a:gridCol w="1219200">
                  <a:extLst>
                    <a:ext uri="{9D8B030D-6E8A-4147-A177-3AD203B41FA5}">
                      <a16:colId xmlns:a16="http://schemas.microsoft.com/office/drawing/2014/main" val="1700450075"/>
                    </a:ext>
                  </a:extLst>
                </a:gridCol>
              </a:tblGrid>
              <a:tr h="526922">
                <a:tc>
                  <a:txBody>
                    <a:bodyPr/>
                    <a:lstStyle/>
                    <a:p>
                      <a:r>
                        <a:rPr lang="en-AU" dirty="0"/>
                        <a:t>BCT group</a:t>
                      </a:r>
                    </a:p>
                  </a:txBody>
                  <a:tcPr/>
                </a:tc>
                <a:tc>
                  <a:txBody>
                    <a:bodyPr/>
                    <a:lstStyle/>
                    <a:p>
                      <a:r>
                        <a:rPr lang="en-AU" dirty="0"/>
                        <a:t>BCT definition</a:t>
                      </a:r>
                    </a:p>
                  </a:txBody>
                  <a:tcPr/>
                </a:tc>
                <a:tc>
                  <a:txBody>
                    <a:bodyPr/>
                    <a:lstStyle/>
                    <a:p>
                      <a:r>
                        <a:rPr lang="en-AU" dirty="0"/>
                        <a:t>n (%)</a:t>
                      </a:r>
                    </a:p>
                  </a:txBody>
                  <a:tcPr/>
                </a:tc>
                <a:extLst>
                  <a:ext uri="{0D108BD9-81ED-4DB2-BD59-A6C34878D82A}">
                    <a16:rowId xmlns:a16="http://schemas.microsoft.com/office/drawing/2014/main" val="405088683"/>
                  </a:ext>
                </a:extLst>
              </a:tr>
              <a:tr h="789788">
                <a:tc>
                  <a:txBody>
                    <a:bodyPr/>
                    <a:lstStyle/>
                    <a:p>
                      <a:r>
                        <a:rPr lang="en-AU" sz="1800" b="0" i="0" u="none" strike="noStrike" kern="1200" baseline="0" dirty="0">
                          <a:solidFill>
                            <a:schemeClr val="dk1"/>
                          </a:solidFill>
                          <a:latin typeface="+mn-lt"/>
                          <a:ea typeface="+mn-ea"/>
                          <a:cs typeface="+mn-cs"/>
                        </a:rPr>
                        <a:t>Shaping knowledge </a:t>
                      </a:r>
                      <a:endParaRPr lang="en-AU" dirty="0"/>
                    </a:p>
                  </a:txBody>
                  <a:tcPr/>
                </a:tc>
                <a:tc>
                  <a:txBody>
                    <a:bodyPr/>
                    <a:lstStyle/>
                    <a:p>
                      <a:r>
                        <a:rPr lang="en-AU" sz="1800" b="0" i="0" u="none" strike="noStrike" kern="1200" baseline="0" dirty="0">
                          <a:solidFill>
                            <a:schemeClr val="dk1"/>
                          </a:solidFill>
                          <a:latin typeface="+mn-lt"/>
                          <a:ea typeface="+mn-ea"/>
                          <a:cs typeface="+mn-cs"/>
                        </a:rPr>
                        <a:t>Information on the antecedents nature of addiction, treatment and the change process is provided.</a:t>
                      </a:r>
                      <a:endParaRPr lang="en-AU" dirty="0"/>
                    </a:p>
                  </a:txBody>
                  <a:tcPr/>
                </a:tc>
                <a:tc>
                  <a:txBody>
                    <a:bodyPr/>
                    <a:lstStyle/>
                    <a:p>
                      <a:r>
                        <a:rPr lang="en-AU" dirty="0"/>
                        <a:t>48 (84.2%)</a:t>
                      </a:r>
                    </a:p>
                  </a:txBody>
                  <a:tcPr/>
                </a:tc>
                <a:extLst>
                  <a:ext uri="{0D108BD9-81ED-4DB2-BD59-A6C34878D82A}">
                    <a16:rowId xmlns:a16="http://schemas.microsoft.com/office/drawing/2014/main" val="3439697484"/>
                  </a:ext>
                </a:extLst>
              </a:tr>
              <a:tr h="526922">
                <a:tc>
                  <a:txBody>
                    <a:bodyPr/>
                    <a:lstStyle/>
                    <a:p>
                      <a:r>
                        <a:rPr lang="en-AU" dirty="0"/>
                        <a:t>Natural consequences</a:t>
                      </a:r>
                    </a:p>
                  </a:txBody>
                  <a:tcPr/>
                </a:tc>
                <a:tc>
                  <a:txBody>
                    <a:bodyPr/>
                    <a:lstStyle/>
                    <a:p>
                      <a:r>
                        <a:rPr lang="en-AU" sz="1800" b="0" i="0" u="none" strike="noStrike" kern="1200" baseline="0" dirty="0">
                          <a:solidFill>
                            <a:schemeClr val="dk1"/>
                          </a:solidFill>
                          <a:latin typeface="+mn-lt"/>
                          <a:ea typeface="+mn-ea"/>
                          <a:cs typeface="+mn-cs"/>
                        </a:rPr>
                        <a:t>Information on the health, social, environmental and emotional consequences of performing the behaviour is provided. </a:t>
                      </a:r>
                      <a:endParaRPr lang="en-AU" dirty="0"/>
                    </a:p>
                  </a:txBody>
                  <a:tcPr/>
                </a:tc>
                <a:tc>
                  <a:txBody>
                    <a:bodyPr/>
                    <a:lstStyle/>
                    <a:p>
                      <a:r>
                        <a:rPr lang="en-AU" dirty="0"/>
                        <a:t>35 (61.4%)</a:t>
                      </a:r>
                    </a:p>
                  </a:txBody>
                  <a:tcPr/>
                </a:tc>
                <a:extLst>
                  <a:ext uri="{0D108BD9-81ED-4DB2-BD59-A6C34878D82A}">
                    <a16:rowId xmlns:a16="http://schemas.microsoft.com/office/drawing/2014/main" val="436427504"/>
                  </a:ext>
                </a:extLst>
              </a:tr>
              <a:tr h="878036">
                <a:tc>
                  <a:txBody>
                    <a:bodyPr/>
                    <a:lstStyle/>
                    <a:p>
                      <a:r>
                        <a:rPr lang="en-AU" dirty="0"/>
                        <a:t>Goals and planning</a:t>
                      </a:r>
                    </a:p>
                  </a:txBody>
                  <a:tcPr/>
                </a:tc>
                <a:tc>
                  <a:txBody>
                    <a:bodyPr/>
                    <a:lstStyle/>
                    <a:p>
                      <a:r>
                        <a:rPr lang="en-AU" dirty="0"/>
                        <a:t>Goals are set and reviewed. Action plans are developed.</a:t>
                      </a:r>
                    </a:p>
                  </a:txBody>
                  <a:tcPr/>
                </a:tc>
                <a:tc>
                  <a:txBody>
                    <a:bodyPr/>
                    <a:lstStyle/>
                    <a:p>
                      <a:r>
                        <a:rPr lang="en-AU" dirty="0"/>
                        <a:t>30 (52.6%)</a:t>
                      </a:r>
                    </a:p>
                  </a:txBody>
                  <a:tcPr/>
                </a:tc>
                <a:extLst>
                  <a:ext uri="{0D108BD9-81ED-4DB2-BD59-A6C34878D82A}">
                    <a16:rowId xmlns:a16="http://schemas.microsoft.com/office/drawing/2014/main" val="1378439725"/>
                  </a:ext>
                </a:extLst>
              </a:tr>
              <a:tr h="909482">
                <a:tc>
                  <a:txBody>
                    <a:bodyPr/>
                    <a:lstStyle/>
                    <a:p>
                      <a:r>
                        <a:rPr lang="en-AU" dirty="0"/>
                        <a:t>Repetition and substitution</a:t>
                      </a:r>
                    </a:p>
                  </a:txBody>
                  <a:tcPr/>
                </a:tc>
                <a:tc>
                  <a:txBody>
                    <a:bodyPr/>
                    <a:lstStyle/>
                    <a:p>
                      <a:r>
                        <a:rPr lang="en-AU" sz="1800" b="0" i="0" u="none" strike="noStrike" kern="1200" baseline="0" dirty="0">
                          <a:solidFill>
                            <a:schemeClr val="dk1"/>
                          </a:solidFill>
                          <a:latin typeface="+mn-lt"/>
                          <a:ea typeface="+mn-ea"/>
                          <a:cs typeface="+mn-cs"/>
                        </a:rPr>
                        <a:t>The performance of the behaviour is practiced and/or rehearsed. Substitution of unwanted behaviour with alternative. </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30 (52.6%)</a:t>
                      </a:r>
                    </a:p>
                    <a:p>
                      <a:endParaRPr lang="en-AU" dirty="0"/>
                    </a:p>
                  </a:txBody>
                  <a:tcPr/>
                </a:tc>
                <a:extLst>
                  <a:ext uri="{0D108BD9-81ED-4DB2-BD59-A6C34878D82A}">
                    <a16:rowId xmlns:a16="http://schemas.microsoft.com/office/drawing/2014/main" val="647816784"/>
                  </a:ext>
                </a:extLst>
              </a:tr>
              <a:tr h="526922">
                <a:tc>
                  <a:txBody>
                    <a:bodyPr/>
                    <a:lstStyle/>
                    <a:p>
                      <a:r>
                        <a:rPr lang="en-AU" dirty="0"/>
                        <a:t>Confrontation</a:t>
                      </a:r>
                    </a:p>
                  </a:txBody>
                  <a:tcPr/>
                </a:tc>
                <a:tc>
                  <a:txBody>
                    <a:bodyPr/>
                    <a:lstStyle/>
                    <a:p>
                      <a:r>
                        <a:rPr lang="en-AU" sz="1800" b="0" i="0" u="none" strike="noStrike" kern="1200" baseline="0" dirty="0">
                          <a:solidFill>
                            <a:schemeClr val="dk1"/>
                          </a:solidFill>
                          <a:latin typeface="+mn-lt"/>
                          <a:ea typeface="+mn-ea"/>
                          <a:cs typeface="+mn-cs"/>
                        </a:rPr>
                        <a:t>Confrontation or attempts to engage the addicted person into treatment is conducted </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30 (52.6%)</a:t>
                      </a:r>
                    </a:p>
                  </a:txBody>
                  <a:tcPr/>
                </a:tc>
                <a:extLst>
                  <a:ext uri="{0D108BD9-81ED-4DB2-BD59-A6C34878D82A}">
                    <a16:rowId xmlns:a16="http://schemas.microsoft.com/office/drawing/2014/main" val="3984215911"/>
                  </a:ext>
                </a:extLst>
              </a:tr>
            </a:tbl>
          </a:graphicData>
        </a:graphic>
      </p:graphicFrame>
      <p:sp>
        <p:nvSpPr>
          <p:cNvPr id="7" name="TextBox 6">
            <a:extLst>
              <a:ext uri="{FF2B5EF4-FFF2-40B4-BE49-F238E27FC236}">
                <a16:creationId xmlns:a16="http://schemas.microsoft.com/office/drawing/2014/main" id="{5BF4D96C-A9E3-47F3-41FC-1AE7C394F9C9}"/>
              </a:ext>
            </a:extLst>
          </p:cNvPr>
          <p:cNvSpPr txBox="1"/>
          <p:nvPr/>
        </p:nvSpPr>
        <p:spPr>
          <a:xfrm>
            <a:off x="560832" y="1463040"/>
            <a:ext cx="5839968" cy="646331"/>
          </a:xfrm>
          <a:prstGeom prst="rect">
            <a:avLst/>
          </a:prstGeom>
          <a:noFill/>
        </p:spPr>
        <p:txBody>
          <a:bodyPr wrap="square" rtlCol="0">
            <a:spAutoFit/>
          </a:bodyPr>
          <a:lstStyle/>
          <a:p>
            <a:pPr marL="285750" indent="-285750">
              <a:buFont typeface="Arial" panose="020B0604020202020204" pitchFamily="34" charset="0"/>
              <a:buChar char="•"/>
            </a:pPr>
            <a:r>
              <a:rPr lang="en-AU" dirty="0"/>
              <a:t>Included in review: 32 studies </a:t>
            </a:r>
          </a:p>
          <a:p>
            <a:pPr marL="285750" indent="-285750">
              <a:buFont typeface="Arial" panose="020B0604020202020204" pitchFamily="34" charset="0"/>
              <a:buChar char="•"/>
            </a:pPr>
            <a:r>
              <a:rPr lang="en-AU" dirty="0"/>
              <a:t>Included in meta-analysis: 25 studies</a:t>
            </a:r>
          </a:p>
        </p:txBody>
      </p:sp>
    </p:spTree>
    <p:extLst>
      <p:ext uri="{BB962C8B-B14F-4D97-AF65-F5344CB8AC3E}">
        <p14:creationId xmlns:p14="http://schemas.microsoft.com/office/powerpoint/2010/main" val="299630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8F45-BCE9-3298-4C0F-71384C96EAB7}"/>
              </a:ext>
            </a:extLst>
          </p:cNvPr>
          <p:cNvSpPr>
            <a:spLocks noGrp="1"/>
          </p:cNvSpPr>
          <p:nvPr>
            <p:ph type="title"/>
          </p:nvPr>
        </p:nvSpPr>
        <p:spPr/>
        <p:txBody>
          <a:bodyPr/>
          <a:lstStyle/>
          <a:p>
            <a:r>
              <a:rPr lang="en-AU" sz="3200" dirty="0">
                <a:solidFill>
                  <a:schemeClr val="bg2"/>
                </a:solidFill>
              </a:rPr>
              <a:t>Study 1. Results – meta-analyses</a:t>
            </a:r>
            <a:endParaRPr lang="en-AU" sz="3200" dirty="0"/>
          </a:p>
        </p:txBody>
      </p:sp>
      <p:graphicFrame>
        <p:nvGraphicFramePr>
          <p:cNvPr id="6" name="Table 6">
            <a:extLst>
              <a:ext uri="{FF2B5EF4-FFF2-40B4-BE49-F238E27FC236}">
                <a16:creationId xmlns:a16="http://schemas.microsoft.com/office/drawing/2014/main" id="{82415CFC-F6C5-9E27-B1BA-2B5523B098E7}"/>
              </a:ext>
            </a:extLst>
          </p:cNvPr>
          <p:cNvGraphicFramePr>
            <a:graphicFrameLocks noGrp="1"/>
          </p:cNvGraphicFramePr>
          <p:nvPr>
            <p:ph idx="1"/>
            <p:extLst>
              <p:ext uri="{D42A27DB-BD31-4B8C-83A1-F6EECF244321}">
                <p14:modId xmlns:p14="http://schemas.microsoft.com/office/powerpoint/2010/main" val="3256513042"/>
              </p:ext>
            </p:extLst>
          </p:nvPr>
        </p:nvGraphicFramePr>
        <p:xfrm>
          <a:off x="368301" y="1280963"/>
          <a:ext cx="8318499" cy="5440517"/>
        </p:xfrm>
        <a:graphic>
          <a:graphicData uri="http://schemas.openxmlformats.org/drawingml/2006/table">
            <a:tbl>
              <a:tblPr firstRow="1" bandRow="1">
                <a:tableStyleId>{5C22544A-7EE6-4342-B048-85BDC9FD1C3A}</a:tableStyleId>
              </a:tblPr>
              <a:tblGrid>
                <a:gridCol w="2772833">
                  <a:extLst>
                    <a:ext uri="{9D8B030D-6E8A-4147-A177-3AD203B41FA5}">
                      <a16:colId xmlns:a16="http://schemas.microsoft.com/office/drawing/2014/main" val="616534464"/>
                    </a:ext>
                  </a:extLst>
                </a:gridCol>
                <a:gridCol w="2772833">
                  <a:extLst>
                    <a:ext uri="{9D8B030D-6E8A-4147-A177-3AD203B41FA5}">
                      <a16:colId xmlns:a16="http://schemas.microsoft.com/office/drawing/2014/main" val="3286930042"/>
                    </a:ext>
                  </a:extLst>
                </a:gridCol>
                <a:gridCol w="2772833">
                  <a:extLst>
                    <a:ext uri="{9D8B030D-6E8A-4147-A177-3AD203B41FA5}">
                      <a16:colId xmlns:a16="http://schemas.microsoft.com/office/drawing/2014/main" val="4101428732"/>
                    </a:ext>
                  </a:extLst>
                </a:gridCol>
              </a:tblGrid>
              <a:tr h="984433">
                <a:tc>
                  <a:txBody>
                    <a:bodyPr/>
                    <a:lstStyle/>
                    <a:p>
                      <a:r>
                        <a:rPr lang="en-AU" dirty="0"/>
                        <a:t>Outcome</a:t>
                      </a:r>
                    </a:p>
                  </a:txBody>
                  <a:tcPr/>
                </a:tc>
                <a:tc>
                  <a:txBody>
                    <a:bodyPr/>
                    <a:lstStyle/>
                    <a:p>
                      <a:r>
                        <a:rPr lang="en-AU" u="sng" dirty="0"/>
                        <a:t>More</a:t>
                      </a:r>
                      <a:r>
                        <a:rPr lang="en-AU" dirty="0"/>
                        <a:t> effective if BCT included</a:t>
                      </a:r>
                    </a:p>
                  </a:txBody>
                  <a:tcPr/>
                </a:tc>
                <a:tc>
                  <a:txBody>
                    <a:bodyPr/>
                    <a:lstStyle/>
                    <a:p>
                      <a:r>
                        <a:rPr lang="en-AU" u="sng" dirty="0"/>
                        <a:t>Less</a:t>
                      </a:r>
                      <a:r>
                        <a:rPr lang="en-AU" dirty="0"/>
                        <a:t> effective if BCT included</a:t>
                      </a:r>
                    </a:p>
                  </a:txBody>
                  <a:tcPr/>
                </a:tc>
                <a:extLst>
                  <a:ext uri="{0D108BD9-81ED-4DB2-BD59-A6C34878D82A}">
                    <a16:rowId xmlns:a16="http://schemas.microsoft.com/office/drawing/2014/main" val="1449588747"/>
                  </a:ext>
                </a:extLst>
              </a:tr>
              <a:tr h="399242">
                <a:tc>
                  <a:txBody>
                    <a:bodyPr/>
                    <a:lstStyle/>
                    <a:p>
                      <a:r>
                        <a:rPr lang="en-AU" dirty="0"/>
                        <a:t>AO depressive symptoms</a:t>
                      </a:r>
                    </a:p>
                  </a:txBody>
                  <a:tcPr/>
                </a:tc>
                <a:tc>
                  <a:txBody>
                    <a:bodyPr/>
                    <a:lstStyle/>
                    <a:p>
                      <a:r>
                        <a:rPr lang="en-AU" dirty="0"/>
                        <a:t>-</a:t>
                      </a:r>
                    </a:p>
                  </a:txBody>
                  <a:tcPr/>
                </a:tc>
                <a:tc>
                  <a:txBody>
                    <a:bodyPr/>
                    <a:lstStyle/>
                    <a:p>
                      <a:pPr marL="342900" indent="-342900">
                        <a:buAutoNum type="arabicParenBoth"/>
                      </a:pPr>
                      <a:r>
                        <a:rPr lang="en-AU" dirty="0"/>
                        <a:t>Reward and threat</a:t>
                      </a:r>
                    </a:p>
                    <a:p>
                      <a:pPr marL="342900" indent="-342900">
                        <a:buAutoNum type="arabicParenBoth"/>
                      </a:pPr>
                      <a:r>
                        <a:rPr lang="en-AU" dirty="0"/>
                        <a:t>Scheduled consequences</a:t>
                      </a:r>
                    </a:p>
                  </a:txBody>
                  <a:tcPr/>
                </a:tc>
                <a:extLst>
                  <a:ext uri="{0D108BD9-81ED-4DB2-BD59-A6C34878D82A}">
                    <a16:rowId xmlns:a16="http://schemas.microsoft.com/office/drawing/2014/main" val="223574689"/>
                  </a:ext>
                </a:extLst>
              </a:tr>
              <a:tr h="399242">
                <a:tc>
                  <a:txBody>
                    <a:bodyPr/>
                    <a:lstStyle/>
                    <a:p>
                      <a:r>
                        <a:rPr lang="en-AU" dirty="0"/>
                        <a:t>AO psychological distress</a:t>
                      </a:r>
                    </a:p>
                  </a:txBody>
                  <a:tcPr/>
                </a:tc>
                <a:tc>
                  <a:txBody>
                    <a:bodyPr/>
                    <a:lstStyle/>
                    <a:p>
                      <a:r>
                        <a:rPr lang="en-AU" dirty="0"/>
                        <a:t>(1) Restoring a balanced lifestyle</a:t>
                      </a:r>
                    </a:p>
                  </a:txBody>
                  <a:tcPr/>
                </a:tc>
                <a:tc>
                  <a:txBody>
                    <a:bodyPr/>
                    <a:lstStyle/>
                    <a:p>
                      <a:r>
                        <a:rPr lang="en-AU" dirty="0"/>
                        <a:t>-</a:t>
                      </a:r>
                    </a:p>
                  </a:txBody>
                  <a:tcPr/>
                </a:tc>
                <a:extLst>
                  <a:ext uri="{0D108BD9-81ED-4DB2-BD59-A6C34878D82A}">
                    <a16:rowId xmlns:a16="http://schemas.microsoft.com/office/drawing/2014/main" val="3146873453"/>
                  </a:ext>
                </a:extLst>
              </a:tr>
              <a:tr h="399242">
                <a:tc>
                  <a:txBody>
                    <a:bodyPr/>
                    <a:lstStyle/>
                    <a:p>
                      <a:r>
                        <a:rPr lang="en-AU" dirty="0"/>
                        <a:t>AO anxiety symptoms</a:t>
                      </a:r>
                    </a:p>
                  </a:txBody>
                  <a:tcPr/>
                </a:tc>
                <a:tc>
                  <a:txBody>
                    <a:bodyPr/>
                    <a:lstStyle/>
                    <a:p>
                      <a:r>
                        <a:rPr lang="en-AU" dirty="0"/>
                        <a:t>-</a:t>
                      </a:r>
                    </a:p>
                  </a:txBody>
                  <a:tcPr/>
                </a:tc>
                <a:tc>
                  <a:txBody>
                    <a:bodyPr/>
                    <a:lstStyle/>
                    <a:p>
                      <a:pPr marL="342900" indent="-342900">
                        <a:buAutoNum type="arabicParenBoth"/>
                      </a:pPr>
                      <a:r>
                        <a:rPr lang="en-AU" dirty="0"/>
                        <a:t>Reward and threat</a:t>
                      </a:r>
                    </a:p>
                    <a:p>
                      <a:pPr marL="342900" indent="-342900">
                        <a:buAutoNum type="arabicParenBoth"/>
                      </a:pPr>
                      <a:r>
                        <a:rPr lang="en-AU" dirty="0"/>
                        <a:t>Scheduled consequences</a:t>
                      </a:r>
                    </a:p>
                    <a:p>
                      <a:pPr marL="342900" indent="-342900">
                        <a:buAutoNum type="arabicParenBoth"/>
                      </a:pPr>
                      <a:r>
                        <a:rPr lang="en-AU" dirty="0"/>
                        <a:t>Confrontation </a:t>
                      </a:r>
                    </a:p>
                  </a:txBody>
                  <a:tcPr/>
                </a:tc>
                <a:extLst>
                  <a:ext uri="{0D108BD9-81ED-4DB2-BD59-A6C34878D82A}">
                    <a16:rowId xmlns:a16="http://schemas.microsoft.com/office/drawing/2014/main" val="781474373"/>
                  </a:ext>
                </a:extLst>
              </a:tr>
              <a:tr h="399242">
                <a:tc>
                  <a:txBody>
                    <a:bodyPr/>
                    <a:lstStyle/>
                    <a:p>
                      <a:r>
                        <a:rPr lang="en-AU" dirty="0"/>
                        <a:t>AO harms</a:t>
                      </a:r>
                    </a:p>
                  </a:txBody>
                  <a:tcPr/>
                </a:tc>
                <a:tc>
                  <a:txBody>
                    <a:bodyPr/>
                    <a:lstStyle/>
                    <a:p>
                      <a:pPr marL="342900" indent="-342900">
                        <a:buAutoNum type="arabicParenBoth"/>
                      </a:pPr>
                      <a:r>
                        <a:rPr lang="en-AU" dirty="0"/>
                        <a:t>Reward and threat</a:t>
                      </a:r>
                    </a:p>
                    <a:p>
                      <a:pPr marL="342900" indent="-342900">
                        <a:buAutoNum type="arabicParenBoth"/>
                      </a:pPr>
                      <a:r>
                        <a:rPr lang="en-AU" dirty="0"/>
                        <a:t>Scheduled consequences</a:t>
                      </a:r>
                    </a:p>
                  </a:txBody>
                  <a:tcPr/>
                </a:tc>
                <a:tc>
                  <a:txBody>
                    <a:bodyPr/>
                    <a:lstStyle/>
                    <a:p>
                      <a:pPr marL="342900" indent="-342900">
                        <a:buAutoNum type="arabicParenBoth"/>
                      </a:pPr>
                      <a:r>
                        <a:rPr lang="en-AU" dirty="0"/>
                        <a:t>Goals and planning</a:t>
                      </a:r>
                    </a:p>
                    <a:p>
                      <a:pPr marL="342900" indent="-342900">
                        <a:buAutoNum type="arabicParenBoth"/>
                      </a:pPr>
                      <a:endParaRPr lang="en-AU" dirty="0"/>
                    </a:p>
                  </a:txBody>
                  <a:tcPr/>
                </a:tc>
                <a:extLst>
                  <a:ext uri="{0D108BD9-81ED-4DB2-BD59-A6C34878D82A}">
                    <a16:rowId xmlns:a16="http://schemas.microsoft.com/office/drawing/2014/main" val="3191209033"/>
                  </a:ext>
                </a:extLst>
              </a:tr>
              <a:tr h="399242">
                <a:tc>
                  <a:txBody>
                    <a:bodyPr/>
                    <a:lstStyle/>
                    <a:p>
                      <a:r>
                        <a:rPr lang="en-AU" dirty="0"/>
                        <a:t>AO coping</a:t>
                      </a:r>
                    </a:p>
                  </a:txBody>
                  <a:tcPr/>
                </a:tc>
                <a:tc>
                  <a:txBody>
                    <a:bodyPr/>
                    <a:lstStyle/>
                    <a:p>
                      <a:r>
                        <a:rPr lang="en-AU" dirty="0"/>
                        <a:t>-</a:t>
                      </a:r>
                    </a:p>
                  </a:txBody>
                  <a:tcPr/>
                </a:tc>
                <a:tc>
                  <a:txBody>
                    <a:bodyPr/>
                    <a:lstStyle/>
                    <a:p>
                      <a:r>
                        <a:rPr lang="en-AU" dirty="0"/>
                        <a:t>-</a:t>
                      </a:r>
                    </a:p>
                  </a:txBody>
                  <a:tcPr/>
                </a:tc>
                <a:extLst>
                  <a:ext uri="{0D108BD9-81ED-4DB2-BD59-A6C34878D82A}">
                    <a16:rowId xmlns:a16="http://schemas.microsoft.com/office/drawing/2014/main" val="2684640293"/>
                  </a:ext>
                </a:extLst>
              </a:tr>
              <a:tr h="399242">
                <a:tc>
                  <a:txBody>
                    <a:bodyPr/>
                    <a:lstStyle/>
                    <a:p>
                      <a:r>
                        <a:rPr lang="en-AU" dirty="0"/>
                        <a:t>AO life satisfaction</a:t>
                      </a:r>
                    </a:p>
                  </a:txBody>
                  <a:tcPr/>
                </a:tc>
                <a:tc>
                  <a:txBody>
                    <a:bodyPr/>
                    <a:lstStyle/>
                    <a:p>
                      <a:r>
                        <a:rPr lang="en-AU" dirty="0"/>
                        <a:t>-</a:t>
                      </a:r>
                    </a:p>
                  </a:txBody>
                  <a:tcPr/>
                </a:tc>
                <a:tc>
                  <a:txBody>
                    <a:bodyPr/>
                    <a:lstStyle/>
                    <a:p>
                      <a:r>
                        <a:rPr lang="en-AU" dirty="0"/>
                        <a:t>-</a:t>
                      </a:r>
                    </a:p>
                  </a:txBody>
                  <a:tcPr/>
                </a:tc>
                <a:extLst>
                  <a:ext uri="{0D108BD9-81ED-4DB2-BD59-A6C34878D82A}">
                    <a16:rowId xmlns:a16="http://schemas.microsoft.com/office/drawing/2014/main" val="96293305"/>
                  </a:ext>
                </a:extLst>
              </a:tr>
            </a:tbl>
          </a:graphicData>
        </a:graphic>
      </p:graphicFrame>
    </p:spTree>
    <p:extLst>
      <p:ext uri="{BB962C8B-B14F-4D97-AF65-F5344CB8AC3E}">
        <p14:creationId xmlns:p14="http://schemas.microsoft.com/office/powerpoint/2010/main" val="3052638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8F45-BCE9-3298-4C0F-71384C96EAB7}"/>
              </a:ext>
            </a:extLst>
          </p:cNvPr>
          <p:cNvSpPr>
            <a:spLocks noGrp="1"/>
          </p:cNvSpPr>
          <p:nvPr>
            <p:ph type="title"/>
          </p:nvPr>
        </p:nvSpPr>
        <p:spPr/>
        <p:txBody>
          <a:bodyPr/>
          <a:lstStyle/>
          <a:p>
            <a:r>
              <a:rPr lang="en-AU" sz="3200" dirty="0">
                <a:solidFill>
                  <a:schemeClr val="bg2"/>
                </a:solidFill>
              </a:rPr>
              <a:t>Study 1. Results – meta-analyses</a:t>
            </a:r>
            <a:endParaRPr lang="en-AU" sz="3200" dirty="0"/>
          </a:p>
        </p:txBody>
      </p:sp>
      <p:graphicFrame>
        <p:nvGraphicFramePr>
          <p:cNvPr id="6" name="Table 6">
            <a:extLst>
              <a:ext uri="{FF2B5EF4-FFF2-40B4-BE49-F238E27FC236}">
                <a16:creationId xmlns:a16="http://schemas.microsoft.com/office/drawing/2014/main" id="{82415CFC-F6C5-9E27-B1BA-2B5523B098E7}"/>
              </a:ext>
            </a:extLst>
          </p:cNvPr>
          <p:cNvGraphicFramePr>
            <a:graphicFrameLocks noGrp="1"/>
          </p:cNvGraphicFramePr>
          <p:nvPr>
            <p:ph idx="1"/>
            <p:extLst>
              <p:ext uri="{D42A27DB-BD31-4B8C-83A1-F6EECF244321}">
                <p14:modId xmlns:p14="http://schemas.microsoft.com/office/powerpoint/2010/main" val="1609493078"/>
              </p:ext>
            </p:extLst>
          </p:nvPr>
        </p:nvGraphicFramePr>
        <p:xfrm>
          <a:off x="368301" y="1280963"/>
          <a:ext cx="8318499" cy="3636193"/>
        </p:xfrm>
        <a:graphic>
          <a:graphicData uri="http://schemas.openxmlformats.org/drawingml/2006/table">
            <a:tbl>
              <a:tblPr firstRow="1" bandRow="1">
                <a:tableStyleId>{5C22544A-7EE6-4342-B048-85BDC9FD1C3A}</a:tableStyleId>
              </a:tblPr>
              <a:tblGrid>
                <a:gridCol w="2772833">
                  <a:extLst>
                    <a:ext uri="{9D8B030D-6E8A-4147-A177-3AD203B41FA5}">
                      <a16:colId xmlns:a16="http://schemas.microsoft.com/office/drawing/2014/main" val="616534464"/>
                    </a:ext>
                  </a:extLst>
                </a:gridCol>
                <a:gridCol w="2772833">
                  <a:extLst>
                    <a:ext uri="{9D8B030D-6E8A-4147-A177-3AD203B41FA5}">
                      <a16:colId xmlns:a16="http://schemas.microsoft.com/office/drawing/2014/main" val="3286930042"/>
                    </a:ext>
                  </a:extLst>
                </a:gridCol>
                <a:gridCol w="2772833">
                  <a:extLst>
                    <a:ext uri="{9D8B030D-6E8A-4147-A177-3AD203B41FA5}">
                      <a16:colId xmlns:a16="http://schemas.microsoft.com/office/drawing/2014/main" val="4101428732"/>
                    </a:ext>
                  </a:extLst>
                </a:gridCol>
              </a:tblGrid>
              <a:tr h="984433">
                <a:tc>
                  <a:txBody>
                    <a:bodyPr/>
                    <a:lstStyle/>
                    <a:p>
                      <a:r>
                        <a:rPr lang="en-AU" dirty="0"/>
                        <a:t>Outcome</a:t>
                      </a:r>
                    </a:p>
                  </a:txBody>
                  <a:tcPr/>
                </a:tc>
                <a:tc>
                  <a:txBody>
                    <a:bodyPr/>
                    <a:lstStyle/>
                    <a:p>
                      <a:r>
                        <a:rPr lang="en-AU" dirty="0"/>
                        <a:t>More effective if BCT included</a:t>
                      </a:r>
                    </a:p>
                  </a:txBody>
                  <a:tcPr/>
                </a:tc>
                <a:tc>
                  <a:txBody>
                    <a:bodyPr/>
                    <a:lstStyle/>
                    <a:p>
                      <a:r>
                        <a:rPr lang="en-AU" dirty="0"/>
                        <a:t>Less effective if BCT not included</a:t>
                      </a:r>
                    </a:p>
                  </a:txBody>
                  <a:tcPr/>
                </a:tc>
                <a:extLst>
                  <a:ext uri="{0D108BD9-81ED-4DB2-BD59-A6C34878D82A}">
                    <a16:rowId xmlns:a16="http://schemas.microsoft.com/office/drawing/2014/main" val="1449588747"/>
                  </a:ext>
                </a:extLst>
              </a:tr>
              <a:tr h="399242">
                <a:tc>
                  <a:txBody>
                    <a:bodyPr/>
                    <a:lstStyle/>
                    <a:p>
                      <a:r>
                        <a:rPr lang="en-AU" dirty="0"/>
                        <a:t>AP frequency of use</a:t>
                      </a:r>
                    </a:p>
                  </a:txBody>
                  <a:tcPr/>
                </a:tc>
                <a:tc>
                  <a:txBody>
                    <a:bodyPr/>
                    <a:lstStyle/>
                    <a:p>
                      <a:pPr marL="342900" indent="-342900">
                        <a:buAutoNum type="arabicParenBoth"/>
                      </a:pPr>
                      <a:r>
                        <a:rPr lang="en-AU" dirty="0"/>
                        <a:t>Repetition and substitution</a:t>
                      </a:r>
                    </a:p>
                    <a:p>
                      <a:pPr marL="342900" indent="-342900">
                        <a:buAutoNum type="arabicParenBoth"/>
                      </a:pPr>
                      <a:r>
                        <a:rPr lang="en-AU" dirty="0"/>
                        <a:t>Reward and threat</a:t>
                      </a:r>
                    </a:p>
                    <a:p>
                      <a:pPr marL="342900" indent="-342900">
                        <a:buAutoNum type="arabicParenBoth"/>
                      </a:pPr>
                      <a:r>
                        <a:rPr lang="en-AU" dirty="0"/>
                        <a:t>Scheduled consequences</a:t>
                      </a:r>
                    </a:p>
                    <a:p>
                      <a:pPr marL="342900" indent="-342900">
                        <a:buAutoNum type="arabicParenBoth"/>
                      </a:pPr>
                      <a:r>
                        <a:rPr lang="en-AU" dirty="0"/>
                        <a:t>Restoring a balanced lifestyle</a:t>
                      </a:r>
                    </a:p>
                  </a:txBody>
                  <a:tcPr/>
                </a:tc>
                <a:tc>
                  <a:txBody>
                    <a:bodyPr/>
                    <a:lstStyle/>
                    <a:p>
                      <a:pPr marL="342900" indent="-342900">
                        <a:buAutoNum type="arabicParenBoth"/>
                      </a:pPr>
                      <a:endParaRPr lang="en-AU" dirty="0"/>
                    </a:p>
                  </a:txBody>
                  <a:tcPr/>
                </a:tc>
                <a:extLst>
                  <a:ext uri="{0D108BD9-81ED-4DB2-BD59-A6C34878D82A}">
                    <a16:rowId xmlns:a16="http://schemas.microsoft.com/office/drawing/2014/main" val="223574689"/>
                  </a:ext>
                </a:extLst>
              </a:tr>
              <a:tr h="399242">
                <a:tc>
                  <a:txBody>
                    <a:bodyPr/>
                    <a:lstStyle/>
                    <a:p>
                      <a:r>
                        <a:rPr lang="en-AU" dirty="0"/>
                        <a:t>Marital/relationship functioning</a:t>
                      </a:r>
                    </a:p>
                  </a:txBody>
                  <a:tcPr/>
                </a:tc>
                <a:tc>
                  <a:txBody>
                    <a:bodyPr/>
                    <a:lstStyle/>
                    <a:p>
                      <a:pPr marL="342900" indent="-342900">
                        <a:buAutoNum type="arabicParenBoth"/>
                      </a:pPr>
                      <a:r>
                        <a:rPr lang="en-AU" dirty="0"/>
                        <a:t>Confrontation</a:t>
                      </a:r>
                    </a:p>
                  </a:txBody>
                  <a:tcPr/>
                </a:tc>
                <a:tc>
                  <a:txBody>
                    <a:bodyPr/>
                    <a:lstStyle/>
                    <a:p>
                      <a:pPr marL="342900" indent="-342900">
                        <a:buAutoNum type="arabicParenBoth"/>
                      </a:pPr>
                      <a:endParaRPr lang="en-AU" dirty="0"/>
                    </a:p>
                  </a:txBody>
                  <a:tcPr/>
                </a:tc>
                <a:extLst>
                  <a:ext uri="{0D108BD9-81ED-4DB2-BD59-A6C34878D82A}">
                    <a16:rowId xmlns:a16="http://schemas.microsoft.com/office/drawing/2014/main" val="2224018264"/>
                  </a:ext>
                </a:extLst>
              </a:tr>
            </a:tbl>
          </a:graphicData>
        </a:graphic>
      </p:graphicFrame>
    </p:spTree>
    <p:extLst>
      <p:ext uri="{BB962C8B-B14F-4D97-AF65-F5344CB8AC3E}">
        <p14:creationId xmlns:p14="http://schemas.microsoft.com/office/powerpoint/2010/main" val="855392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E500-30B9-6F16-754E-ECB4A79FDFF3}"/>
              </a:ext>
            </a:extLst>
          </p:cNvPr>
          <p:cNvSpPr>
            <a:spLocks noGrp="1"/>
          </p:cNvSpPr>
          <p:nvPr>
            <p:ph type="title"/>
          </p:nvPr>
        </p:nvSpPr>
        <p:spPr/>
        <p:txBody>
          <a:bodyPr/>
          <a:lstStyle/>
          <a:p>
            <a:r>
              <a:rPr lang="en-AU" sz="3200" dirty="0">
                <a:solidFill>
                  <a:schemeClr val="bg2"/>
                </a:solidFill>
              </a:rPr>
              <a:t>Study 2. Intervention mapping</a:t>
            </a:r>
          </a:p>
        </p:txBody>
      </p:sp>
      <p:graphicFrame>
        <p:nvGraphicFramePr>
          <p:cNvPr id="6" name="Content Placeholder 5">
            <a:extLst>
              <a:ext uri="{FF2B5EF4-FFF2-40B4-BE49-F238E27FC236}">
                <a16:creationId xmlns:a16="http://schemas.microsoft.com/office/drawing/2014/main" id="{89E97476-7ED3-C2BA-6AD0-CB41986145B1}"/>
              </a:ext>
            </a:extLst>
          </p:cNvPr>
          <p:cNvGraphicFramePr>
            <a:graphicFrameLocks noGrp="1"/>
          </p:cNvGraphicFramePr>
          <p:nvPr>
            <p:ph idx="1"/>
            <p:extLst>
              <p:ext uri="{D42A27DB-BD31-4B8C-83A1-F6EECF244321}">
                <p14:modId xmlns:p14="http://schemas.microsoft.com/office/powerpoint/2010/main" val="2143276350"/>
              </p:ext>
            </p:extLst>
          </p:nvPr>
        </p:nvGraphicFramePr>
        <p:xfrm>
          <a:off x="0" y="1230123"/>
          <a:ext cx="9144000" cy="5627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573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3291-11AA-6B0E-7C1F-D024D75C3D8D}"/>
              </a:ext>
            </a:extLst>
          </p:cNvPr>
          <p:cNvSpPr>
            <a:spLocks noGrp="1"/>
          </p:cNvSpPr>
          <p:nvPr>
            <p:ph type="title"/>
          </p:nvPr>
        </p:nvSpPr>
        <p:spPr/>
        <p:txBody>
          <a:bodyPr/>
          <a:lstStyle/>
          <a:p>
            <a:r>
              <a:rPr lang="en-AU" sz="3200" dirty="0">
                <a:solidFill>
                  <a:schemeClr val="bg2"/>
                </a:solidFill>
              </a:rPr>
              <a:t>Study 2. Intervention mapping</a:t>
            </a:r>
            <a:endParaRPr lang="en-AU" sz="3200" dirty="0"/>
          </a:p>
        </p:txBody>
      </p:sp>
      <p:graphicFrame>
        <p:nvGraphicFramePr>
          <p:cNvPr id="8" name="Content Placeholder 5">
            <a:extLst>
              <a:ext uri="{FF2B5EF4-FFF2-40B4-BE49-F238E27FC236}">
                <a16:creationId xmlns:a16="http://schemas.microsoft.com/office/drawing/2014/main" id="{6D2C636F-C905-9AC7-3624-30AC9AD6DF89}"/>
              </a:ext>
            </a:extLst>
          </p:cNvPr>
          <p:cNvGraphicFramePr>
            <a:graphicFrameLocks/>
          </p:cNvGraphicFramePr>
          <p:nvPr>
            <p:extLst>
              <p:ext uri="{D42A27DB-BD31-4B8C-83A1-F6EECF244321}">
                <p14:modId xmlns:p14="http://schemas.microsoft.com/office/powerpoint/2010/main" val="3770041701"/>
              </p:ext>
            </p:extLst>
          </p:nvPr>
        </p:nvGraphicFramePr>
        <p:xfrm>
          <a:off x="0" y="1246706"/>
          <a:ext cx="9144000" cy="5611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36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E500-30B9-6F16-754E-ECB4A79FDFF3}"/>
              </a:ext>
            </a:extLst>
          </p:cNvPr>
          <p:cNvSpPr>
            <a:spLocks noGrp="1"/>
          </p:cNvSpPr>
          <p:nvPr>
            <p:ph type="title"/>
          </p:nvPr>
        </p:nvSpPr>
        <p:spPr/>
        <p:txBody>
          <a:bodyPr/>
          <a:lstStyle/>
          <a:p>
            <a:r>
              <a:rPr lang="en-AU" sz="3200" dirty="0">
                <a:solidFill>
                  <a:schemeClr val="bg2"/>
                </a:solidFill>
              </a:rPr>
              <a:t>Study 2. Intervention mapping</a:t>
            </a:r>
          </a:p>
        </p:txBody>
      </p:sp>
      <p:sp>
        <p:nvSpPr>
          <p:cNvPr id="3" name="Content Placeholder 2">
            <a:extLst>
              <a:ext uri="{FF2B5EF4-FFF2-40B4-BE49-F238E27FC236}">
                <a16:creationId xmlns:a16="http://schemas.microsoft.com/office/drawing/2014/main" id="{58D46FB0-CE06-1942-489C-06FC40F43C46}"/>
              </a:ext>
            </a:extLst>
          </p:cNvPr>
          <p:cNvSpPr>
            <a:spLocks noGrp="1"/>
          </p:cNvSpPr>
          <p:nvPr>
            <p:ph idx="1"/>
          </p:nvPr>
        </p:nvSpPr>
        <p:spPr/>
        <p:txBody>
          <a:bodyPr/>
          <a:lstStyle/>
          <a:p>
            <a:pPr lvl="2"/>
            <a:r>
              <a:rPr lang="en-AU" dirty="0"/>
              <a:t>Planning group (n=5)</a:t>
            </a:r>
          </a:p>
          <a:p>
            <a:pPr lvl="3"/>
            <a:r>
              <a:rPr lang="en-AU" dirty="0"/>
              <a:t>service providers, researchers and people with lived experience</a:t>
            </a:r>
          </a:p>
          <a:p>
            <a:pPr lvl="2"/>
            <a:r>
              <a:rPr lang="en-AU" dirty="0"/>
              <a:t>Task are to review the aims of the intervention and the content of the intervention</a:t>
            </a:r>
          </a:p>
          <a:p>
            <a:pPr lvl="2"/>
            <a:endParaRPr lang="en-AU" dirty="0"/>
          </a:p>
          <a:p>
            <a:pPr>
              <a:spcAft>
                <a:spcPts val="1200"/>
              </a:spcAft>
            </a:pPr>
            <a:r>
              <a:rPr lang="en-AU" sz="2000" b="1" dirty="0"/>
              <a:t>Intervention aims</a:t>
            </a:r>
          </a:p>
          <a:p>
            <a:pPr>
              <a:spcAft>
                <a:spcPts val="1200"/>
              </a:spcAft>
            </a:pPr>
            <a:r>
              <a:rPr lang="en-AU" sz="1800" dirty="0"/>
              <a:t>Given the differing and potentially fluctuating treatment needs of affected others, this intervention will include two separate streams that aim to: </a:t>
            </a:r>
          </a:p>
          <a:p>
            <a:pPr marL="742950" indent="-742950">
              <a:spcAft>
                <a:spcPts val="1200"/>
              </a:spcAft>
              <a:buAutoNum type="arabicParenBoth"/>
            </a:pPr>
            <a:r>
              <a:rPr lang="en-AU" sz="1800" dirty="0"/>
              <a:t>address the affected others needs by reducing their psychological distress; and </a:t>
            </a:r>
          </a:p>
          <a:p>
            <a:pPr marL="742950" indent="-742950">
              <a:spcAft>
                <a:spcPts val="1200"/>
              </a:spcAft>
              <a:buAutoNum type="arabicParenBoth"/>
            </a:pPr>
            <a:r>
              <a:rPr lang="en-AU" sz="1800" dirty="0"/>
              <a:t>address the gambler-focused needs by helping the affected other support the individual who gambles to decrease their gambling behaviour.</a:t>
            </a:r>
          </a:p>
          <a:p>
            <a:pPr lvl="2"/>
            <a:endParaRPr lang="en-AU" dirty="0"/>
          </a:p>
          <a:p>
            <a:pPr lvl="2"/>
            <a:endParaRPr lang="en-AU" dirty="0"/>
          </a:p>
        </p:txBody>
      </p:sp>
    </p:spTree>
    <p:extLst>
      <p:ext uri="{BB962C8B-B14F-4D97-AF65-F5344CB8AC3E}">
        <p14:creationId xmlns:p14="http://schemas.microsoft.com/office/powerpoint/2010/main" val="12200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99A9-EB48-4A03-8DE6-713DF8C59D1E}"/>
              </a:ext>
            </a:extLst>
          </p:cNvPr>
          <p:cNvSpPr>
            <a:spLocks noGrp="1"/>
          </p:cNvSpPr>
          <p:nvPr>
            <p:ph type="title"/>
          </p:nvPr>
        </p:nvSpPr>
        <p:spPr/>
        <p:txBody>
          <a:bodyPr/>
          <a:lstStyle/>
          <a:p>
            <a:endParaRPr lang="en-AU"/>
          </a:p>
        </p:txBody>
      </p:sp>
      <p:graphicFrame>
        <p:nvGraphicFramePr>
          <p:cNvPr id="6" name="Table 6">
            <a:extLst>
              <a:ext uri="{FF2B5EF4-FFF2-40B4-BE49-F238E27FC236}">
                <a16:creationId xmlns:a16="http://schemas.microsoft.com/office/drawing/2014/main" id="{055040E1-FEB2-F0B3-50A0-327D1DE6225A}"/>
              </a:ext>
            </a:extLst>
          </p:cNvPr>
          <p:cNvGraphicFramePr>
            <a:graphicFrameLocks noGrp="1"/>
          </p:cNvGraphicFramePr>
          <p:nvPr>
            <p:ph idx="1"/>
            <p:extLst>
              <p:ext uri="{D42A27DB-BD31-4B8C-83A1-F6EECF244321}">
                <p14:modId xmlns:p14="http://schemas.microsoft.com/office/powerpoint/2010/main" val="1752280168"/>
              </p:ext>
            </p:extLst>
          </p:nvPr>
        </p:nvGraphicFramePr>
        <p:xfrm>
          <a:off x="0" y="23556"/>
          <a:ext cx="9144000" cy="68344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4205018031"/>
                    </a:ext>
                  </a:extLst>
                </a:gridCol>
                <a:gridCol w="4572000">
                  <a:extLst>
                    <a:ext uri="{9D8B030D-6E8A-4147-A177-3AD203B41FA5}">
                      <a16:colId xmlns:a16="http://schemas.microsoft.com/office/drawing/2014/main" val="3828778111"/>
                    </a:ext>
                  </a:extLst>
                </a:gridCol>
              </a:tblGrid>
              <a:tr h="401444">
                <a:tc>
                  <a:txBody>
                    <a:bodyPr/>
                    <a:lstStyle/>
                    <a:p>
                      <a:r>
                        <a:rPr lang="en-AU" dirty="0"/>
                        <a:t>Family-focused content</a:t>
                      </a:r>
                    </a:p>
                  </a:txBody>
                  <a:tcPr/>
                </a:tc>
                <a:tc>
                  <a:txBody>
                    <a:bodyPr/>
                    <a:lstStyle/>
                    <a:p>
                      <a:r>
                        <a:rPr lang="en-AU" dirty="0"/>
                        <a:t>Gambler-focused content</a:t>
                      </a:r>
                    </a:p>
                  </a:txBody>
                  <a:tcPr/>
                </a:tc>
                <a:extLst>
                  <a:ext uri="{0D108BD9-81ED-4DB2-BD59-A6C34878D82A}">
                    <a16:rowId xmlns:a16="http://schemas.microsoft.com/office/drawing/2014/main" val="900282147"/>
                  </a:ext>
                </a:extLst>
              </a:tr>
              <a:tr h="702527">
                <a:tc>
                  <a:txBody>
                    <a:bodyPr/>
                    <a:lstStyle/>
                    <a:p>
                      <a:r>
                        <a:rPr lang="en-AU" dirty="0"/>
                        <a:t>Communication training</a:t>
                      </a:r>
                    </a:p>
                  </a:txBody>
                  <a:tcPr/>
                </a:tc>
                <a:tc>
                  <a:txBody>
                    <a:bodyPr/>
                    <a:lstStyle/>
                    <a:p>
                      <a:r>
                        <a:rPr lang="en-AU" dirty="0"/>
                        <a:t>Help-seeking resources for the individual who gambles</a:t>
                      </a:r>
                    </a:p>
                  </a:txBody>
                  <a:tcPr/>
                </a:tc>
                <a:extLst>
                  <a:ext uri="{0D108BD9-81ED-4DB2-BD59-A6C34878D82A}">
                    <a16:rowId xmlns:a16="http://schemas.microsoft.com/office/drawing/2014/main" val="1570112804"/>
                  </a:ext>
                </a:extLst>
              </a:tr>
              <a:tr h="629975">
                <a:tc>
                  <a:txBody>
                    <a:bodyPr/>
                    <a:lstStyle/>
                    <a:p>
                      <a:r>
                        <a:rPr lang="en-AU" dirty="0"/>
                        <a:t>Coping skills training</a:t>
                      </a:r>
                    </a:p>
                  </a:txBody>
                  <a:tcPr/>
                </a:tc>
                <a:tc>
                  <a:txBody>
                    <a:bodyPr/>
                    <a:lstStyle/>
                    <a:p>
                      <a:pPr>
                        <a:lnSpc>
                          <a:spcPct val="107000"/>
                        </a:lnSpc>
                        <a:spcAft>
                          <a:spcPts val="800"/>
                        </a:spcAft>
                      </a:pPr>
                      <a:r>
                        <a:rPr lang="en-AU" sz="1800" kern="0">
                          <a:solidFill>
                            <a:srgbClr val="000000"/>
                          </a:solidFill>
                          <a:effectLst/>
                        </a:rPr>
                        <a:t>Understanding gambling and related concepts (general)</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8990510"/>
                  </a:ext>
                </a:extLst>
              </a:tr>
              <a:tr h="401444">
                <a:tc>
                  <a:txBody>
                    <a:bodyPr/>
                    <a:lstStyle/>
                    <a:p>
                      <a:r>
                        <a:rPr lang="en-AU" dirty="0"/>
                        <a:t>Dealing with high-risk situations</a:t>
                      </a:r>
                    </a:p>
                  </a:txBody>
                  <a:tcPr/>
                </a:tc>
                <a:tc>
                  <a:txBody>
                    <a:bodyPr/>
                    <a:lstStyle/>
                    <a:p>
                      <a:pPr>
                        <a:lnSpc>
                          <a:spcPct val="107000"/>
                        </a:lnSpc>
                        <a:spcAft>
                          <a:spcPts val="800"/>
                        </a:spcAft>
                      </a:pPr>
                      <a:r>
                        <a:rPr lang="en-AU" sz="1800" kern="0">
                          <a:solidFill>
                            <a:srgbClr val="000000"/>
                          </a:solidFill>
                          <a:effectLst/>
                        </a:rPr>
                        <a:t>Understanding gambling (specific to user)</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6855181"/>
                  </a:ext>
                </a:extLst>
              </a:tr>
              <a:tr h="702527">
                <a:tc>
                  <a:txBody>
                    <a:bodyPr/>
                    <a:lstStyle/>
                    <a:p>
                      <a:r>
                        <a:rPr lang="en-AU" dirty="0"/>
                        <a:t>Additional help-seeking resources for the affected other</a:t>
                      </a:r>
                    </a:p>
                  </a:txBody>
                  <a:tcPr/>
                </a:tc>
                <a:tc>
                  <a:txBody>
                    <a:bodyPr/>
                    <a:lstStyle/>
                    <a:p>
                      <a:pPr>
                        <a:lnSpc>
                          <a:spcPct val="107000"/>
                        </a:lnSpc>
                        <a:spcAft>
                          <a:spcPts val="800"/>
                        </a:spcAft>
                      </a:pPr>
                      <a:r>
                        <a:rPr lang="en-AU" sz="1800" kern="0" dirty="0">
                          <a:solidFill>
                            <a:srgbClr val="000000"/>
                          </a:solidFill>
                          <a:effectLst/>
                        </a:rPr>
                        <a:t>Urge management</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3053228"/>
                  </a:ext>
                </a:extLst>
              </a:tr>
              <a:tr h="401444">
                <a:tc>
                  <a:txBody>
                    <a:bodyPr/>
                    <a:lstStyle/>
                    <a:p>
                      <a:r>
                        <a:rPr lang="en-AU" sz="1800" kern="1200" dirty="0">
                          <a:solidFill>
                            <a:schemeClr val="dk1"/>
                          </a:solidFill>
                          <a:effectLst/>
                        </a:rPr>
                        <a:t>Increasing self-efficacy</a:t>
                      </a:r>
                      <a:endParaRPr lang="en-AU" dirty="0"/>
                    </a:p>
                  </a:txBody>
                  <a:tcPr/>
                </a:tc>
                <a:tc>
                  <a:txBody>
                    <a:bodyPr/>
                    <a:lstStyle/>
                    <a:p>
                      <a:pPr>
                        <a:lnSpc>
                          <a:spcPct val="107000"/>
                        </a:lnSpc>
                        <a:spcAft>
                          <a:spcPts val="800"/>
                        </a:spcAft>
                      </a:pPr>
                      <a:r>
                        <a:rPr lang="en-AU" sz="1800" kern="0">
                          <a:solidFill>
                            <a:srgbClr val="000000"/>
                          </a:solidFill>
                          <a:effectLst/>
                        </a:rPr>
                        <a:t>Alternative activities to gambling</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0248955"/>
                  </a:ext>
                </a:extLst>
              </a:tr>
              <a:tr h="952106">
                <a:tc>
                  <a:txBody>
                    <a:bodyPr/>
                    <a:lstStyle/>
                    <a:p>
                      <a:pPr>
                        <a:lnSpc>
                          <a:spcPct val="107000"/>
                        </a:lnSpc>
                        <a:spcAft>
                          <a:spcPts val="800"/>
                        </a:spcAft>
                      </a:pPr>
                      <a:r>
                        <a:rPr lang="en-AU" sz="1800" kern="1200" dirty="0">
                          <a:solidFill>
                            <a:schemeClr val="dk1"/>
                          </a:solidFill>
                          <a:effectLst/>
                        </a:rPr>
                        <a:t>Managing emotions</a:t>
                      </a:r>
                      <a:endParaRPr lang="en-AU" sz="1800" kern="1200" dirty="0">
                        <a:solidFill>
                          <a:schemeClr val="dk1"/>
                        </a:solidFill>
                        <a:effectLst/>
                        <a:latin typeface="+mn-lt"/>
                        <a:ea typeface="+mn-ea"/>
                        <a:cs typeface="+mn-cs"/>
                      </a:endParaRPr>
                    </a:p>
                  </a:txBody>
                  <a:tcPr marL="68580" marR="68580" marT="0" marB="0" anchor="ctr"/>
                </a:tc>
                <a:tc>
                  <a:txBody>
                    <a:bodyPr/>
                    <a:lstStyle/>
                    <a:p>
                      <a:pPr>
                        <a:lnSpc>
                          <a:spcPct val="107000"/>
                        </a:lnSpc>
                        <a:spcAft>
                          <a:spcPts val="800"/>
                        </a:spcAft>
                      </a:pPr>
                      <a:r>
                        <a:rPr lang="en-AU" sz="1800" kern="0" dirty="0">
                          <a:solidFill>
                            <a:srgbClr val="000000"/>
                          </a:solidFill>
                          <a:effectLst/>
                        </a:rPr>
                        <a:t>Dealing with co-occurring issues of the individual who gambles (e.g., depression, other addictions)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7631749"/>
                  </a:ext>
                </a:extLst>
              </a:tr>
              <a:tr h="384459">
                <a:tc>
                  <a:txBody>
                    <a:bodyPr/>
                    <a:lstStyle/>
                    <a:p>
                      <a:pPr>
                        <a:lnSpc>
                          <a:spcPct val="107000"/>
                        </a:lnSpc>
                        <a:spcAft>
                          <a:spcPts val="800"/>
                        </a:spcAft>
                      </a:pPr>
                      <a:r>
                        <a:rPr lang="en-AU" sz="1800" kern="1200" dirty="0">
                          <a:solidFill>
                            <a:schemeClr val="dk1"/>
                          </a:solidFill>
                          <a:effectLst/>
                        </a:rPr>
                        <a:t>Managing finances</a:t>
                      </a:r>
                      <a:endParaRPr lang="en-AU" sz="1800" kern="1200" dirty="0">
                        <a:solidFill>
                          <a:schemeClr val="dk1"/>
                        </a:solidFill>
                        <a:effectLst/>
                        <a:latin typeface="+mn-lt"/>
                        <a:ea typeface="+mn-ea"/>
                        <a:cs typeface="+mn-cs"/>
                      </a:endParaRPr>
                    </a:p>
                  </a:txBody>
                  <a:tcPr marL="68580" marR="68580" marT="0" marB="0" anchor="ctr"/>
                </a:tc>
                <a:tc>
                  <a:txBody>
                    <a:bodyPr/>
                    <a:lstStyle/>
                    <a:p>
                      <a:pPr>
                        <a:lnSpc>
                          <a:spcPct val="107000"/>
                        </a:lnSpc>
                        <a:spcAft>
                          <a:spcPts val="800"/>
                        </a:spcAft>
                      </a:pPr>
                      <a:r>
                        <a:rPr lang="en-AU" sz="1800" kern="0">
                          <a:solidFill>
                            <a:srgbClr val="000000"/>
                          </a:solidFill>
                          <a:effectLst/>
                        </a:rPr>
                        <a:t>Dealing with relapse</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9724132"/>
                  </a:ext>
                </a:extLst>
              </a:tr>
              <a:tr h="629975">
                <a:tc>
                  <a:txBody>
                    <a:bodyPr/>
                    <a:lstStyle/>
                    <a:p>
                      <a:pPr>
                        <a:lnSpc>
                          <a:spcPct val="107000"/>
                        </a:lnSpc>
                        <a:spcAft>
                          <a:spcPts val="800"/>
                        </a:spcAft>
                      </a:pPr>
                      <a:r>
                        <a:rPr lang="en-AU" sz="1800" kern="1200" dirty="0">
                          <a:solidFill>
                            <a:schemeClr val="dk1"/>
                          </a:solidFill>
                          <a:effectLst/>
                        </a:rPr>
                        <a:t>Self-care of the affected other</a:t>
                      </a:r>
                      <a:endParaRPr lang="en-AU" sz="1800" kern="1200" dirty="0">
                        <a:solidFill>
                          <a:schemeClr val="dk1"/>
                        </a:solidFill>
                        <a:effectLst/>
                        <a:latin typeface="+mn-lt"/>
                        <a:ea typeface="+mn-ea"/>
                        <a:cs typeface="+mn-cs"/>
                      </a:endParaRPr>
                    </a:p>
                  </a:txBody>
                  <a:tcPr marL="68580" marR="68580" marT="0" marB="0" anchor="ctr"/>
                </a:tc>
                <a:tc>
                  <a:txBody>
                    <a:bodyPr/>
                    <a:lstStyle/>
                    <a:p>
                      <a:pPr>
                        <a:lnSpc>
                          <a:spcPct val="107000"/>
                        </a:lnSpc>
                        <a:spcAft>
                          <a:spcPts val="800"/>
                        </a:spcAft>
                      </a:pPr>
                      <a:r>
                        <a:rPr lang="en-AU" sz="1800" kern="0">
                          <a:solidFill>
                            <a:srgbClr val="000000"/>
                          </a:solidFill>
                          <a:effectLst/>
                        </a:rPr>
                        <a:t>Encouragement of help-seeking for the individual who gambles</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3154529"/>
                  </a:ext>
                </a:extLst>
              </a:tr>
              <a:tr h="384459">
                <a:tc>
                  <a:txBody>
                    <a:bodyPr/>
                    <a:lstStyle/>
                    <a:p>
                      <a:pPr>
                        <a:lnSpc>
                          <a:spcPct val="107000"/>
                        </a:lnSpc>
                        <a:spcAft>
                          <a:spcPts val="800"/>
                        </a:spcAft>
                      </a:pPr>
                      <a:r>
                        <a:rPr lang="en-AU" sz="1800" kern="0" dirty="0">
                          <a:solidFill>
                            <a:srgbClr val="000000"/>
                          </a:solidFill>
                          <a:effectLst/>
                        </a:rPr>
                        <a:t>Setting boundaries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800" kern="0">
                          <a:solidFill>
                            <a:srgbClr val="000000"/>
                          </a:solidFill>
                          <a:effectLst/>
                        </a:rPr>
                        <a:t>Natural consequences</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8148825"/>
                  </a:ext>
                </a:extLst>
              </a:tr>
              <a:tr h="629975">
                <a:tc>
                  <a:txBody>
                    <a:bodyPr/>
                    <a:lstStyle/>
                    <a:p>
                      <a:pPr>
                        <a:lnSpc>
                          <a:spcPct val="107000"/>
                        </a:lnSpc>
                        <a:spcAft>
                          <a:spcPts val="800"/>
                        </a:spcAft>
                      </a:pPr>
                      <a:r>
                        <a:rPr lang="en-AU" sz="1800" kern="0" dirty="0">
                          <a:solidFill>
                            <a:srgbClr val="000000"/>
                          </a:solidFill>
                          <a:effectLst/>
                        </a:rPr>
                        <a:t>Understanding gambling and related concepts (general)</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800" kern="0" dirty="0">
                          <a:solidFill>
                            <a:srgbClr val="000000"/>
                          </a:solidFill>
                          <a:effectLst/>
                        </a:rPr>
                        <a:t>Problem solving training</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2611520"/>
                  </a:ext>
                </a:extLst>
              </a:tr>
              <a:tr h="614105">
                <a:tc>
                  <a:txBody>
                    <a:bodyPr/>
                    <a:lstStyle/>
                    <a:p>
                      <a:pPr>
                        <a:lnSpc>
                          <a:spcPct val="107000"/>
                        </a:lnSpc>
                        <a:spcAft>
                          <a:spcPts val="800"/>
                        </a:spcAft>
                      </a:pPr>
                      <a:r>
                        <a:rPr lang="en-AU" sz="1800" kern="100" dirty="0">
                          <a:effectLst/>
                        </a:rPr>
                        <a:t>Increasing social support</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5343181"/>
                  </a:ext>
                </a:extLst>
              </a:tr>
            </a:tbl>
          </a:graphicData>
        </a:graphic>
      </p:graphicFrame>
    </p:spTree>
    <p:extLst>
      <p:ext uri="{BB962C8B-B14F-4D97-AF65-F5344CB8AC3E}">
        <p14:creationId xmlns:p14="http://schemas.microsoft.com/office/powerpoint/2010/main" val="1911770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04CA-5230-30EF-49FE-C62463F277FB}"/>
              </a:ext>
            </a:extLst>
          </p:cNvPr>
          <p:cNvSpPr>
            <a:spLocks noGrp="1"/>
          </p:cNvSpPr>
          <p:nvPr>
            <p:ph type="title"/>
          </p:nvPr>
        </p:nvSpPr>
        <p:spPr/>
        <p:txBody>
          <a:bodyPr/>
          <a:lstStyle/>
          <a:p>
            <a:r>
              <a:rPr lang="en-AU" sz="3200" dirty="0">
                <a:solidFill>
                  <a:schemeClr val="bg2"/>
                </a:solidFill>
              </a:rPr>
              <a:t>Study 3. Feasibility trial</a:t>
            </a:r>
          </a:p>
        </p:txBody>
      </p:sp>
      <p:sp>
        <p:nvSpPr>
          <p:cNvPr id="3" name="Content Placeholder 2">
            <a:extLst>
              <a:ext uri="{FF2B5EF4-FFF2-40B4-BE49-F238E27FC236}">
                <a16:creationId xmlns:a16="http://schemas.microsoft.com/office/drawing/2014/main" id="{953908E6-F6F5-8BC5-1BC4-D2DBC97C1A50}"/>
              </a:ext>
            </a:extLst>
          </p:cNvPr>
          <p:cNvSpPr>
            <a:spLocks noGrp="1"/>
          </p:cNvSpPr>
          <p:nvPr>
            <p:ph idx="1"/>
          </p:nvPr>
        </p:nvSpPr>
        <p:spPr/>
        <p:txBody>
          <a:bodyPr/>
          <a:lstStyle/>
          <a:p>
            <a:r>
              <a:rPr lang="en-AU" sz="2400" b="1" dirty="0"/>
              <a:t>Aims: </a:t>
            </a:r>
            <a:r>
              <a:rPr lang="en-AU" sz="2400" dirty="0"/>
              <a:t>To evaluate the feasibility, acceptability and preliminary effectiveness of an online self-directed intervention for affected others</a:t>
            </a:r>
          </a:p>
          <a:p>
            <a:r>
              <a:rPr lang="en-AU" sz="2400" b="1" dirty="0"/>
              <a:t>Methods: </a:t>
            </a:r>
            <a:r>
              <a:rPr lang="en-AU" sz="2400" dirty="0"/>
              <a:t>Single arm acceptability and feasibility trial with approx. 30 individuals who want support for themselves (due to someone else’s gambling) or who want to support the person who gambles.</a:t>
            </a:r>
          </a:p>
        </p:txBody>
      </p:sp>
    </p:spTree>
    <p:extLst>
      <p:ext uri="{BB962C8B-B14F-4D97-AF65-F5344CB8AC3E}">
        <p14:creationId xmlns:p14="http://schemas.microsoft.com/office/powerpoint/2010/main" val="3236813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C1E6-231D-D7EE-798F-DA81B36C1C0D}"/>
              </a:ext>
            </a:extLst>
          </p:cNvPr>
          <p:cNvSpPr>
            <a:spLocks noGrp="1"/>
          </p:cNvSpPr>
          <p:nvPr>
            <p:ph type="title"/>
          </p:nvPr>
        </p:nvSpPr>
        <p:spPr/>
        <p:txBody>
          <a:bodyPr/>
          <a:lstStyle/>
          <a:p>
            <a:r>
              <a:rPr lang="en-AU" sz="3200" dirty="0">
                <a:solidFill>
                  <a:schemeClr val="bg2"/>
                </a:solidFill>
              </a:rPr>
              <a:t>Questions</a:t>
            </a:r>
          </a:p>
        </p:txBody>
      </p:sp>
      <p:pic>
        <p:nvPicPr>
          <p:cNvPr id="6" name="Content Placeholder 5">
            <a:extLst>
              <a:ext uri="{FF2B5EF4-FFF2-40B4-BE49-F238E27FC236}">
                <a16:creationId xmlns:a16="http://schemas.microsoft.com/office/drawing/2014/main" id="{89BF98F2-5CA3-5019-9424-14845AFD1FF3}"/>
              </a:ext>
            </a:extLst>
          </p:cNvPr>
          <p:cNvPicPr>
            <a:picLocks noGrp="1" noChangeAspect="1"/>
          </p:cNvPicPr>
          <p:nvPr>
            <p:ph idx="1"/>
          </p:nvPr>
        </p:nvPicPr>
        <p:blipFill>
          <a:blip r:embed="rId2"/>
          <a:stretch>
            <a:fillRect/>
          </a:stretch>
        </p:blipFill>
        <p:spPr>
          <a:xfrm>
            <a:off x="1209675" y="1758950"/>
            <a:ext cx="5962650" cy="3975100"/>
          </a:xfrm>
          <a:prstGeom prst="rect">
            <a:avLst/>
          </a:prstGeom>
        </p:spPr>
      </p:pic>
    </p:spTree>
    <p:extLst>
      <p:ext uri="{BB962C8B-B14F-4D97-AF65-F5344CB8AC3E}">
        <p14:creationId xmlns:p14="http://schemas.microsoft.com/office/powerpoint/2010/main" val="292797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Overall Mapping of Literature</a:t>
            </a:r>
          </a:p>
        </p:txBody>
      </p:sp>
      <p:sp>
        <p:nvSpPr>
          <p:cNvPr id="22531" name="Content Placeholder 2"/>
          <p:cNvSpPr>
            <a:spLocks noGrp="1"/>
          </p:cNvSpPr>
          <p:nvPr>
            <p:ph idx="1"/>
          </p:nvPr>
        </p:nvSpPr>
        <p:spPr>
          <a:xfrm>
            <a:off x="587718" y="1453507"/>
            <a:ext cx="7942263" cy="5256212"/>
          </a:xfrm>
        </p:spPr>
        <p:txBody>
          <a:bodyPr/>
          <a:lstStyle/>
          <a:p>
            <a:pPr eaLnBrk="1" hangingPunct="1">
              <a:lnSpc>
                <a:spcPct val="100000"/>
              </a:lnSpc>
              <a:spcBef>
                <a:spcPts val="0"/>
              </a:spcBef>
              <a:spcAft>
                <a:spcPts val="0"/>
              </a:spcAft>
            </a:pPr>
            <a:endParaRPr lang="en-AU" sz="2400" dirty="0">
              <a:solidFill>
                <a:schemeClr val="tx1"/>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a:p>
            <a:pPr marL="342900" indent="-342900" eaLnBrk="1" hangingPunct="1">
              <a:spcAft>
                <a:spcPts val="600"/>
              </a:spcAft>
              <a:buFont typeface="Arial"/>
              <a:buChar char="•"/>
            </a:pPr>
            <a:endParaRPr lang="en-AU" sz="2400" dirty="0">
              <a:solidFill>
                <a:srgbClr val="373636"/>
              </a:solidFill>
              <a:latin typeface="Arial" charset="0"/>
              <a:ea typeface="ＭＳ Ｐゴシック" charset="0"/>
            </a:endParaRPr>
          </a:p>
        </p:txBody>
      </p:sp>
      <p:pic>
        <p:nvPicPr>
          <p:cNvPr id="5" name="Picture 4" descr="A picture containing text&#10;&#10;Description automatically generated">
            <a:extLst>
              <a:ext uri="{FF2B5EF4-FFF2-40B4-BE49-F238E27FC236}">
                <a16:creationId xmlns:a16="http://schemas.microsoft.com/office/drawing/2014/main" id="{2A70CDB1-4F88-4EA1-9F77-5EC4547968A7}"/>
              </a:ext>
            </a:extLst>
          </p:cNvPr>
          <p:cNvPicPr>
            <a:picLocks noChangeAspect="1"/>
          </p:cNvPicPr>
          <p:nvPr/>
        </p:nvPicPr>
        <p:blipFill rotWithShape="1">
          <a:blip r:embed="rId3">
            <a:extLst>
              <a:ext uri="{28A0092B-C50C-407E-A947-70E740481C1C}">
                <a14:useLocalDpi xmlns:a14="http://schemas.microsoft.com/office/drawing/2010/main" val="0"/>
              </a:ext>
            </a:extLst>
          </a:blip>
          <a:srcRect l="6428" t="7006" r="6715" b="11858"/>
          <a:stretch/>
        </p:blipFill>
        <p:spPr>
          <a:xfrm>
            <a:off x="410975" y="1790391"/>
            <a:ext cx="7942263" cy="3728093"/>
          </a:xfrm>
          <a:prstGeom prst="rect">
            <a:avLst/>
          </a:prstGeom>
        </p:spPr>
      </p:pic>
    </p:spTree>
    <p:extLst>
      <p:ext uri="{BB962C8B-B14F-4D97-AF65-F5344CB8AC3E}">
        <p14:creationId xmlns:p14="http://schemas.microsoft.com/office/powerpoint/2010/main" val="326736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Prevalence </a:t>
            </a:r>
            <a:r>
              <a:rPr lang="en-AU" dirty="0">
                <a:solidFill>
                  <a:schemeClr val="bg1"/>
                </a:solidFill>
                <a:ea typeface="ＭＳ Ｐゴシック" charset="0"/>
              </a:rPr>
              <a:t>(9 studies)</a:t>
            </a:r>
            <a:endParaRPr lang="en-AU" sz="3200" dirty="0">
              <a:solidFill>
                <a:schemeClr val="bg1"/>
              </a:solidFill>
              <a:ea typeface="ＭＳ Ｐゴシック" charset="0"/>
            </a:endParaRPr>
          </a:p>
        </p:txBody>
      </p:sp>
      <p:sp>
        <p:nvSpPr>
          <p:cNvPr id="22531" name="Content Placeholder 2"/>
          <p:cNvSpPr>
            <a:spLocks noGrp="1"/>
          </p:cNvSpPr>
          <p:nvPr>
            <p:ph idx="1"/>
          </p:nvPr>
        </p:nvSpPr>
        <p:spPr>
          <a:xfrm>
            <a:off x="368390" y="1452282"/>
            <a:ext cx="8434951" cy="5127812"/>
          </a:xfrm>
        </p:spPr>
        <p:txBody>
          <a:bodyPr/>
          <a:lstStyle/>
          <a:p>
            <a:pPr marL="571500" lvl="0" indent="-571500">
              <a:lnSpc>
                <a:spcPct val="100000"/>
              </a:lnSpc>
              <a:spcBef>
                <a:spcPts val="0"/>
              </a:spcBef>
              <a:spcAft>
                <a:spcPts val="0"/>
              </a:spcAft>
              <a:buFont typeface="Arial" panose="020B0604020202020204" pitchFamily="34" charset="0"/>
              <a:buChar char="•"/>
            </a:pPr>
            <a:r>
              <a:rPr lang="en-AU" sz="2400" dirty="0"/>
              <a:t>Gambling-related harm extends beyond intimate partners to family members and friends</a:t>
            </a:r>
          </a:p>
          <a:p>
            <a:pPr marL="571500" lvl="0" indent="-571500">
              <a:lnSpc>
                <a:spcPct val="100000"/>
              </a:lnSpc>
              <a:spcBef>
                <a:spcPts val="0"/>
              </a:spcBef>
              <a:spcAft>
                <a:spcPts val="0"/>
              </a:spcAft>
              <a:buFont typeface="Arial" panose="020B0604020202020204" pitchFamily="34" charset="0"/>
              <a:buChar char="•"/>
            </a:pPr>
            <a:endParaRPr lang="en-AU" sz="2400" dirty="0"/>
          </a:p>
          <a:p>
            <a:pPr marL="571500" lvl="0" indent="-571500">
              <a:lnSpc>
                <a:spcPct val="100000"/>
              </a:lnSpc>
              <a:spcBef>
                <a:spcPts val="0"/>
              </a:spcBef>
              <a:spcAft>
                <a:spcPts val="0"/>
              </a:spcAft>
              <a:buFont typeface="Arial" panose="020B0604020202020204" pitchFamily="34" charset="0"/>
              <a:buChar char="•"/>
            </a:pPr>
            <a:r>
              <a:rPr lang="en-AU" sz="2400" dirty="0"/>
              <a:t>The prevalence of affected others in the population ranges from 2-19%</a:t>
            </a:r>
          </a:p>
          <a:p>
            <a:pPr marL="571500" lvl="0" indent="-571500">
              <a:lnSpc>
                <a:spcPct val="100000"/>
              </a:lnSpc>
              <a:spcBef>
                <a:spcPts val="0"/>
              </a:spcBef>
              <a:spcAft>
                <a:spcPts val="0"/>
              </a:spcAft>
              <a:buFont typeface="Arial" panose="020B0604020202020204" pitchFamily="34" charset="0"/>
              <a:buChar char="•"/>
            </a:pPr>
            <a:endParaRPr lang="en-AU" sz="2400" dirty="0"/>
          </a:p>
          <a:p>
            <a:pPr marL="571500" lvl="0" indent="-571500">
              <a:lnSpc>
                <a:spcPct val="100000"/>
              </a:lnSpc>
              <a:spcBef>
                <a:spcPts val="0"/>
              </a:spcBef>
              <a:spcAft>
                <a:spcPts val="0"/>
              </a:spcAft>
              <a:buFont typeface="Arial" panose="020B0604020202020204" pitchFamily="34" charset="0"/>
              <a:buChar char="•"/>
            </a:pPr>
            <a:r>
              <a:rPr lang="en-AU" sz="2400" dirty="0"/>
              <a:t>The gambling problem of one individual has direct negative effects on at least six others; and low-risk and moderate-risk gamblers affect one and three others, respectively</a:t>
            </a:r>
          </a:p>
          <a:p>
            <a:pPr marL="571500" lvl="0" indent="-571500">
              <a:lnSpc>
                <a:spcPct val="100000"/>
              </a:lnSpc>
              <a:spcBef>
                <a:spcPts val="0"/>
              </a:spcBef>
              <a:spcAft>
                <a:spcPts val="0"/>
              </a:spcAft>
              <a:buFont typeface="Arial" panose="020B0604020202020204" pitchFamily="34" charset="0"/>
              <a:buChar char="•"/>
            </a:pPr>
            <a:endParaRPr lang="en-AU" sz="2400" dirty="0"/>
          </a:p>
          <a:p>
            <a:pPr marL="571500" lvl="0" indent="-571500">
              <a:lnSpc>
                <a:spcPct val="100000"/>
              </a:lnSpc>
              <a:spcBef>
                <a:spcPts val="0"/>
              </a:spcBef>
              <a:spcAft>
                <a:spcPts val="0"/>
              </a:spcAft>
              <a:buFont typeface="Arial" panose="020B0604020202020204" pitchFamily="34" charset="0"/>
              <a:buChar char="•"/>
            </a:pPr>
            <a:r>
              <a:rPr lang="en-AU" sz="2400" dirty="0"/>
              <a:t>Based on very limited longitudinal research, affected other status appears relatively labile across time, with improvement across a range of domains</a:t>
            </a: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400" dirty="0">
              <a:solidFill>
                <a:srgbClr val="373636"/>
              </a:solidFill>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5414681" y="0"/>
            <a:ext cx="3585883" cy="1388128"/>
          </a:xfrm>
          <a:prstGeom prst="rect">
            <a:avLst/>
          </a:prstGeom>
        </p:spPr>
      </p:pic>
    </p:spTree>
    <p:extLst>
      <p:ext uri="{BB962C8B-B14F-4D97-AF65-F5344CB8AC3E}">
        <p14:creationId xmlns:p14="http://schemas.microsoft.com/office/powerpoint/2010/main" val="1702288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1366" y="270172"/>
            <a:ext cx="6415618" cy="959957"/>
          </a:xfrm>
        </p:spPr>
        <p:txBody>
          <a:bodyPr/>
          <a:lstStyle/>
          <a:p>
            <a:pPr eaLnBrk="1" hangingPunct="1"/>
            <a:r>
              <a:rPr lang="en-AU" sz="2800" dirty="0">
                <a:solidFill>
                  <a:schemeClr val="bg1"/>
                </a:solidFill>
                <a:ea typeface="ＭＳ Ｐゴシック" charset="0"/>
              </a:rPr>
              <a:t>Socio-Demographic Profiles </a:t>
            </a:r>
            <a:r>
              <a:rPr lang="en-AU" sz="2000" dirty="0">
                <a:solidFill>
                  <a:schemeClr val="bg1"/>
                </a:solidFill>
                <a:ea typeface="ＭＳ Ｐゴシック" charset="0"/>
              </a:rPr>
              <a:t>(4 studies)</a:t>
            </a:r>
          </a:p>
        </p:txBody>
      </p:sp>
      <p:sp>
        <p:nvSpPr>
          <p:cNvPr id="8" name="Content Placeholder 2"/>
          <p:cNvSpPr>
            <a:spLocks noGrp="1"/>
          </p:cNvSpPr>
          <p:nvPr>
            <p:ph idx="1"/>
          </p:nvPr>
        </p:nvSpPr>
        <p:spPr>
          <a:xfrm>
            <a:off x="368390" y="1790700"/>
            <a:ext cx="8434951" cy="4789394"/>
          </a:xfrm>
        </p:spPr>
        <p:txBody>
          <a:bodyPr/>
          <a:lstStyle/>
          <a:p>
            <a:pPr marL="571500" lvl="0" indent="-571500">
              <a:lnSpc>
                <a:spcPct val="100000"/>
              </a:lnSpc>
              <a:spcBef>
                <a:spcPts val="0"/>
              </a:spcBef>
              <a:spcAft>
                <a:spcPts val="0"/>
              </a:spcAft>
              <a:buFont typeface="Arial" panose="020B0604020202020204" pitchFamily="34" charset="0"/>
              <a:buChar char="•"/>
            </a:pPr>
            <a:r>
              <a:rPr lang="en-AU" sz="3200" dirty="0"/>
              <a:t>The socio-demographic profiles of affected others are little studied</a:t>
            </a:r>
          </a:p>
          <a:p>
            <a:pPr marL="571500" lvl="0" indent="-571500">
              <a:lnSpc>
                <a:spcPct val="100000"/>
              </a:lnSpc>
              <a:spcBef>
                <a:spcPts val="0"/>
              </a:spcBef>
              <a:spcAft>
                <a:spcPts val="0"/>
              </a:spcAft>
              <a:buFont typeface="Arial" panose="020B0604020202020204" pitchFamily="34" charset="0"/>
              <a:buChar char="•"/>
            </a:pPr>
            <a:endParaRPr lang="en-AU" sz="3200" dirty="0"/>
          </a:p>
          <a:p>
            <a:pPr marL="571500" lvl="0" indent="-571500">
              <a:lnSpc>
                <a:spcPct val="100000"/>
              </a:lnSpc>
              <a:spcBef>
                <a:spcPts val="0"/>
              </a:spcBef>
              <a:spcAft>
                <a:spcPts val="0"/>
              </a:spcAft>
              <a:buFont typeface="Arial" panose="020B0604020202020204" pitchFamily="34" charset="0"/>
              <a:buChar char="•"/>
            </a:pPr>
            <a:r>
              <a:rPr lang="en-AU" sz="3200" dirty="0"/>
              <a:t>Mixed findings in relation to sex, age, marital status, and education, likely due to different definitions of affected other status</a:t>
            </a:r>
          </a:p>
          <a:p>
            <a:pPr marL="571500" lvl="0" indent="-571500">
              <a:lnSpc>
                <a:spcPct val="100000"/>
              </a:lnSpc>
              <a:spcBef>
                <a:spcPts val="0"/>
              </a:spcBef>
              <a:spcAft>
                <a:spcPts val="0"/>
              </a:spcAft>
              <a:buFont typeface="Arial" panose="020B0604020202020204" pitchFamily="34" charset="0"/>
              <a:buChar char="•"/>
            </a:pPr>
            <a:endParaRPr lang="en-AU" sz="3200" dirty="0"/>
          </a:p>
          <a:p>
            <a:pPr marL="571500" lvl="0" indent="-571500">
              <a:lnSpc>
                <a:spcPct val="100000"/>
              </a:lnSpc>
              <a:spcBef>
                <a:spcPts val="0"/>
              </a:spcBef>
              <a:spcAft>
                <a:spcPts val="0"/>
              </a:spcAft>
              <a:buFont typeface="Arial" panose="020B0604020202020204" pitchFamily="34" charset="0"/>
              <a:buChar char="•"/>
            </a:pPr>
            <a:r>
              <a:rPr lang="en-AU" sz="3200" dirty="0"/>
              <a:t>Single studies: living in a city, being a male immigrant, living on social welfare</a:t>
            </a:r>
          </a:p>
          <a:p>
            <a:pPr marL="342900" indent="-342900" eaLnBrk="1" hangingPunct="1">
              <a:lnSpc>
                <a:spcPct val="100000"/>
              </a:lnSpc>
              <a:spcBef>
                <a:spcPts val="0"/>
              </a:spcBef>
              <a:spcAft>
                <a:spcPts val="0"/>
              </a:spcAft>
              <a:buFont typeface="Arial"/>
              <a:buChar char="•"/>
            </a:pPr>
            <a:endParaRPr lang="en-AU" sz="20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0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000" dirty="0">
              <a:solidFill>
                <a:srgbClr val="373636"/>
              </a:solidFill>
              <a:latin typeface="Arial" charset="0"/>
              <a:ea typeface="ＭＳ Ｐゴシック" charset="0"/>
            </a:endParaRPr>
          </a:p>
          <a:p>
            <a:pPr marL="342900" indent="-342900" eaLnBrk="1" hangingPunct="1">
              <a:lnSpc>
                <a:spcPct val="100000"/>
              </a:lnSpc>
              <a:spcBef>
                <a:spcPts val="0"/>
              </a:spcBef>
              <a:spcAft>
                <a:spcPts val="0"/>
              </a:spcAft>
              <a:buFont typeface="Arial"/>
              <a:buChar char="•"/>
            </a:pPr>
            <a:endParaRPr lang="en-AU" sz="2000" dirty="0">
              <a:solidFill>
                <a:srgbClr val="373636"/>
              </a:solidFill>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6576983" y="0"/>
            <a:ext cx="2552700" cy="1790700"/>
          </a:xfrm>
          <a:prstGeom prst="rect">
            <a:avLst/>
          </a:prstGeom>
        </p:spPr>
      </p:pic>
    </p:spTree>
    <p:extLst>
      <p:ext uri="{BB962C8B-B14F-4D97-AF65-F5344CB8AC3E}">
        <p14:creationId xmlns:p14="http://schemas.microsoft.com/office/powerpoint/2010/main" val="268289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bg1"/>
                </a:solidFill>
              </a:rPr>
              <a:t>Harms </a:t>
            </a:r>
            <a:r>
              <a:rPr lang="en-AU" dirty="0">
                <a:solidFill>
                  <a:schemeClr val="bg1"/>
                </a:solidFill>
              </a:rPr>
              <a:t>(62 studies)</a:t>
            </a:r>
            <a:endParaRPr lang="en-AU" sz="3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EEEBD34B-110C-49E0-8A3E-C08B34988273}"/>
              </a:ext>
            </a:extLst>
          </p:cNvPr>
          <p:cNvPicPr>
            <a:picLocks noChangeAspect="1"/>
          </p:cNvPicPr>
          <p:nvPr/>
        </p:nvPicPr>
        <p:blipFill rotWithShape="1">
          <a:blip r:embed="rId3">
            <a:extLst>
              <a:ext uri="{28A0092B-C50C-407E-A947-70E740481C1C}">
                <a14:useLocalDpi xmlns:a14="http://schemas.microsoft.com/office/drawing/2010/main" val="0"/>
              </a:ext>
            </a:extLst>
          </a:blip>
          <a:srcRect l="10001" t="26347" r="12365" b="13508"/>
          <a:stretch/>
        </p:blipFill>
        <p:spPr>
          <a:xfrm>
            <a:off x="914400" y="2342147"/>
            <a:ext cx="7098847" cy="2763653"/>
          </a:xfrm>
          <a:prstGeom prst="rect">
            <a:avLst/>
          </a:prstGeom>
        </p:spPr>
      </p:pic>
    </p:spTree>
    <p:extLst>
      <p:ext uri="{BB962C8B-B14F-4D97-AF65-F5344CB8AC3E}">
        <p14:creationId xmlns:p14="http://schemas.microsoft.com/office/powerpoint/2010/main" val="412771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Types and Extent of Harm</a:t>
            </a:r>
          </a:p>
        </p:txBody>
      </p:sp>
      <p:pic>
        <p:nvPicPr>
          <p:cNvPr id="3" name="Content Placeholder 2"/>
          <p:cNvPicPr>
            <a:picLocks noGrp="1" noChangeAspect="1"/>
          </p:cNvPicPr>
          <p:nvPr>
            <p:ph idx="1"/>
          </p:nvPr>
        </p:nvPicPr>
        <p:blipFill>
          <a:blip r:embed="rId3"/>
          <a:stretch>
            <a:fillRect/>
          </a:stretch>
        </p:blipFill>
        <p:spPr>
          <a:xfrm>
            <a:off x="4334081" y="4301820"/>
            <a:ext cx="4809919" cy="2421710"/>
          </a:xfrm>
          <a:prstGeom prst="rect">
            <a:avLst/>
          </a:prstGeom>
        </p:spPr>
      </p:pic>
      <p:pic>
        <p:nvPicPr>
          <p:cNvPr id="10" name="Picture 9"/>
          <p:cNvPicPr>
            <a:picLocks noChangeAspect="1"/>
          </p:cNvPicPr>
          <p:nvPr/>
        </p:nvPicPr>
        <p:blipFill rotWithShape="1">
          <a:blip r:embed="rId4"/>
          <a:srcRect l="4379" r="9145"/>
          <a:stretch/>
        </p:blipFill>
        <p:spPr>
          <a:xfrm>
            <a:off x="0" y="1328935"/>
            <a:ext cx="5989030" cy="3512006"/>
          </a:xfrm>
          <a:prstGeom prst="rect">
            <a:avLst/>
          </a:prstGeom>
        </p:spPr>
      </p:pic>
    </p:spTree>
    <p:extLst>
      <p:ext uri="{BB962C8B-B14F-4D97-AF65-F5344CB8AC3E}">
        <p14:creationId xmlns:p14="http://schemas.microsoft.com/office/powerpoint/2010/main" val="187085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AU" sz="3200" dirty="0">
                <a:solidFill>
                  <a:schemeClr val="bg1"/>
                </a:solidFill>
                <a:ea typeface="ＭＳ Ｐゴシック" charset="0"/>
              </a:rPr>
              <a:t>Study Designs</a:t>
            </a:r>
          </a:p>
        </p:txBody>
      </p:sp>
      <p:graphicFrame>
        <p:nvGraphicFramePr>
          <p:cNvPr id="7" name="Chart 6"/>
          <p:cNvGraphicFramePr/>
          <p:nvPr/>
        </p:nvGraphicFramePr>
        <p:xfrm>
          <a:off x="4894732" y="1125810"/>
          <a:ext cx="4572001" cy="47582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5">
            <a:extLst>
              <a:ext uri="{FF2B5EF4-FFF2-40B4-BE49-F238E27FC236}">
                <a16:creationId xmlns:a16="http://schemas.microsoft.com/office/drawing/2014/main" id="{62ADB02D-2FCC-47BE-976D-337231195346}"/>
              </a:ext>
            </a:extLst>
          </p:cNvPr>
          <p:cNvSpPr txBox="1">
            <a:spLocks/>
          </p:cNvSpPr>
          <p:nvPr/>
        </p:nvSpPr>
        <p:spPr>
          <a:xfrm>
            <a:off x="516740" y="1463832"/>
            <a:ext cx="4485568" cy="1297297"/>
          </a:xfrm>
          <a:prstGeom prst="wedgeRoundRectCallout">
            <a:avLst>
              <a:gd name="adj1" fmla="val 40118"/>
              <a:gd name="adj2" fmla="val 73896"/>
              <a:gd name="adj3" fmla="val 16667"/>
            </a:avLst>
          </a:prstGeom>
          <a:solidFill>
            <a:schemeClr val="accent1"/>
          </a:solidFill>
        </p:spPr>
        <p:txBody>
          <a:bodyPr vert="horz" lIns="91440" tIns="45720" rIns="91440" bIns="45720" rtlCol="0">
            <a:noAutofit/>
          </a:bodyPr>
          <a:lstStyle>
            <a:lvl1pPr marL="0" indent="0" algn="l" defTabSz="914400" rtl="0" eaLnBrk="1" latinLnBrk="0" hangingPunct="1">
              <a:lnSpc>
                <a:spcPct val="90000"/>
              </a:lnSpc>
              <a:spcBef>
                <a:spcPts val="500"/>
              </a:spcBef>
              <a:spcAft>
                <a:spcPts val="0"/>
              </a:spcAft>
              <a:buFont typeface="Arial" panose="020B0604020202020204" pitchFamily="34" charset="0"/>
              <a:buNone/>
              <a:defRPr sz="1700" kern="1200">
                <a:solidFill>
                  <a:schemeClr val="tx1"/>
                </a:solidFill>
                <a:latin typeface="+mn-lt"/>
                <a:ea typeface="+mn-ea"/>
                <a:cs typeface="+mn-cs"/>
              </a:defRPr>
            </a:lvl1pPr>
            <a:lvl2pPr marL="180000" indent="-180000" algn="l" defTabSz="914400" rtl="0" eaLnBrk="1" latinLnBrk="0" hangingPunct="1">
              <a:lnSpc>
                <a:spcPct val="100000"/>
              </a:lnSpc>
              <a:spcBef>
                <a:spcPts val="500"/>
              </a:spcBef>
              <a:spcAft>
                <a:spcPts val="0"/>
              </a:spcAft>
              <a:buSzPct val="110000"/>
              <a:buFont typeface="Arial" panose="020B0604020202020204" pitchFamily="34" charset="0"/>
              <a:buChar char="•"/>
              <a:defRPr sz="1800" kern="1200">
                <a:solidFill>
                  <a:schemeClr val="tx1"/>
                </a:solidFill>
                <a:latin typeface="+mn-lt"/>
                <a:ea typeface="+mn-ea"/>
                <a:cs typeface="+mn-cs"/>
              </a:defRPr>
            </a:lvl2pPr>
            <a:lvl3pPr marL="180000" indent="0" algn="l" defTabSz="914400" rtl="0" eaLnBrk="1" latinLnBrk="0" hangingPunct="1">
              <a:lnSpc>
                <a:spcPct val="100000"/>
              </a:lnSpc>
              <a:spcBef>
                <a:spcPts val="500"/>
              </a:spcBef>
              <a:buSzPct val="110000"/>
              <a:buFont typeface="Arial" panose="020B0604020202020204" pitchFamily="34" charset="0"/>
              <a:buNone/>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700" b="1" i="0" u="none" strike="noStrike" kern="1200" cap="none" spc="0" normalizeH="0" baseline="0" noProof="0" dirty="0">
                <a:ln>
                  <a:noFill/>
                </a:ln>
                <a:solidFill>
                  <a:schemeClr val="bg1"/>
                </a:solidFill>
                <a:effectLst/>
                <a:uLnTx/>
                <a:uFillTx/>
                <a:latin typeface="Calibri" panose="020F0502020204030204"/>
                <a:ea typeface="+mn-ea"/>
                <a:cs typeface="+mn-cs"/>
              </a:rPr>
              <a:t>QUANT</a:t>
            </a:r>
            <a:r>
              <a:rPr kumimoji="0" lang="en-AU" sz="1700" b="1" i="0" u="none" strike="noStrike" kern="1200" cap="none" spc="0" normalizeH="0" noProof="0" dirty="0">
                <a:ln>
                  <a:noFill/>
                </a:ln>
                <a:solidFill>
                  <a:schemeClr val="bg1"/>
                </a:solidFill>
                <a:effectLst/>
                <a:uLnTx/>
                <a:uFillTx/>
                <a:latin typeface="Calibri" panose="020F0502020204030204"/>
                <a:ea typeface="+mn-ea"/>
                <a:cs typeface="+mn-cs"/>
              </a:rPr>
              <a:t> – DIRECT</a:t>
            </a:r>
            <a:endParaRPr kumimoji="0" lang="en-AU" sz="17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U" dirty="0">
                <a:solidFill>
                  <a:schemeClr val="bg1"/>
                </a:solidFill>
                <a:latin typeface="Calibri" panose="020F0502020204030204"/>
              </a:rPr>
              <a:t>Have you felt depressed because of another person’s gambling?</a:t>
            </a: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U" dirty="0">
                <a:solidFill>
                  <a:schemeClr val="bg1"/>
                </a:solidFill>
                <a:latin typeface="Calibri" panose="020F0502020204030204"/>
              </a:rPr>
              <a:t>Usually single items</a:t>
            </a:r>
            <a:endParaRPr kumimoji="0" lang="en-AU" sz="1700" b="0" i="0" u="none" strike="noStrike" kern="1200" cap="none" spc="0" normalizeH="0" baseline="0" noProof="0" dirty="0">
              <a:ln>
                <a:noFill/>
              </a:ln>
              <a:solidFill>
                <a:schemeClr val="bg1"/>
              </a:solidFill>
              <a:effectLst/>
              <a:uLnTx/>
              <a:uFillTx/>
              <a:latin typeface="Calibri" panose="020F0502020204030204"/>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p:txBody>
      </p:sp>
      <p:sp>
        <p:nvSpPr>
          <p:cNvPr id="13" name="Text Placeholder 5">
            <a:extLst>
              <a:ext uri="{FF2B5EF4-FFF2-40B4-BE49-F238E27FC236}">
                <a16:creationId xmlns:a16="http://schemas.microsoft.com/office/drawing/2014/main" id="{62ADB02D-2FCC-47BE-976D-337231195346}"/>
              </a:ext>
            </a:extLst>
          </p:cNvPr>
          <p:cNvSpPr txBox="1">
            <a:spLocks/>
          </p:cNvSpPr>
          <p:nvPr/>
        </p:nvSpPr>
        <p:spPr>
          <a:xfrm>
            <a:off x="516740" y="4788446"/>
            <a:ext cx="4485568" cy="1646921"/>
          </a:xfrm>
          <a:prstGeom prst="wedgeRoundRectCallout">
            <a:avLst>
              <a:gd name="adj1" fmla="val 40118"/>
              <a:gd name="adj2" fmla="val 73896"/>
              <a:gd name="adj3" fmla="val 16667"/>
            </a:avLst>
          </a:prstGeom>
          <a:solidFill>
            <a:srgbClr val="FFD923"/>
          </a:solidFill>
        </p:spPr>
        <p:txBody>
          <a:bodyPr vert="horz" lIns="91440" tIns="45720" rIns="91440" bIns="45720" rtlCol="0">
            <a:noAutofit/>
          </a:bodyPr>
          <a:lstStyle>
            <a:lvl1pPr marL="0" indent="0" algn="l" defTabSz="914400" rtl="0" eaLnBrk="1" latinLnBrk="0" hangingPunct="1">
              <a:lnSpc>
                <a:spcPct val="90000"/>
              </a:lnSpc>
              <a:spcBef>
                <a:spcPts val="500"/>
              </a:spcBef>
              <a:spcAft>
                <a:spcPts val="0"/>
              </a:spcAft>
              <a:buFont typeface="Arial" panose="020B0604020202020204" pitchFamily="34" charset="0"/>
              <a:buNone/>
              <a:defRPr sz="1700" kern="1200">
                <a:solidFill>
                  <a:schemeClr val="tx1"/>
                </a:solidFill>
                <a:latin typeface="+mn-lt"/>
                <a:ea typeface="+mn-ea"/>
                <a:cs typeface="+mn-cs"/>
              </a:defRPr>
            </a:lvl1pPr>
            <a:lvl2pPr marL="180000" indent="-180000" algn="l" defTabSz="914400" rtl="0" eaLnBrk="1" latinLnBrk="0" hangingPunct="1">
              <a:lnSpc>
                <a:spcPct val="100000"/>
              </a:lnSpc>
              <a:spcBef>
                <a:spcPts val="500"/>
              </a:spcBef>
              <a:spcAft>
                <a:spcPts val="0"/>
              </a:spcAft>
              <a:buSzPct val="110000"/>
              <a:buFont typeface="Arial" panose="020B0604020202020204" pitchFamily="34" charset="0"/>
              <a:buChar char="•"/>
              <a:defRPr sz="1800" kern="1200">
                <a:solidFill>
                  <a:schemeClr val="tx1"/>
                </a:solidFill>
                <a:latin typeface="+mn-lt"/>
                <a:ea typeface="+mn-ea"/>
                <a:cs typeface="+mn-cs"/>
              </a:defRPr>
            </a:lvl2pPr>
            <a:lvl3pPr marL="180000" indent="0" algn="l" defTabSz="914400" rtl="0" eaLnBrk="1" latinLnBrk="0" hangingPunct="1">
              <a:lnSpc>
                <a:spcPct val="100000"/>
              </a:lnSpc>
              <a:spcBef>
                <a:spcPts val="500"/>
              </a:spcBef>
              <a:buSzPct val="110000"/>
              <a:buFont typeface="Arial" panose="020B0604020202020204" pitchFamily="34" charset="0"/>
              <a:buNone/>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700" b="1" i="0" u="none" strike="noStrike" kern="1200" cap="none" spc="0" normalizeH="0" baseline="0" noProof="0" dirty="0">
                <a:ln>
                  <a:noFill/>
                </a:ln>
                <a:solidFill>
                  <a:srgbClr val="373636"/>
                </a:solidFill>
                <a:effectLst/>
                <a:uLnTx/>
                <a:uFillTx/>
                <a:latin typeface="Calibri" panose="020F0502020204030204"/>
                <a:ea typeface="+mn-ea"/>
                <a:cs typeface="+mn-cs"/>
              </a:rPr>
              <a:t>QUANT</a:t>
            </a:r>
            <a:r>
              <a:rPr kumimoji="0" lang="en-AU" sz="1700" b="1" i="0" u="none" strike="noStrike" kern="1200" cap="none" spc="0" normalizeH="0" noProof="0" dirty="0">
                <a:ln>
                  <a:noFill/>
                </a:ln>
                <a:solidFill>
                  <a:srgbClr val="373636"/>
                </a:solidFill>
                <a:effectLst/>
                <a:uLnTx/>
                <a:uFillTx/>
                <a:latin typeface="Calibri" panose="020F0502020204030204"/>
                <a:ea typeface="+mn-ea"/>
                <a:cs typeface="+mn-cs"/>
              </a:rPr>
              <a:t> - INDIRECT</a:t>
            </a:r>
            <a:endParaRPr kumimoji="0" lang="en-AU" sz="1700" b="1" i="0" u="none" strike="noStrike" kern="1200" cap="none" spc="0" normalizeH="0" baseline="0" noProof="0" dirty="0">
              <a:ln>
                <a:noFill/>
              </a:ln>
              <a:solidFill>
                <a:srgbClr val="373636"/>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U" dirty="0">
                <a:solidFill>
                  <a:srgbClr val="373636"/>
                </a:solidFill>
                <a:latin typeface="Calibri" panose="020F0502020204030204"/>
              </a:rPr>
              <a:t>Have you felt depressed?</a:t>
            </a: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rPr>
              <a:t>Compares AOs</a:t>
            </a:r>
            <a:r>
              <a:rPr kumimoji="0" lang="en-AU" sz="1700" b="0" i="0" u="none" strike="noStrike" kern="1200" cap="none" spc="0" normalizeH="0" noProof="0" dirty="0">
                <a:ln>
                  <a:noFill/>
                </a:ln>
                <a:solidFill>
                  <a:srgbClr val="373636"/>
                </a:solidFill>
                <a:effectLst/>
                <a:uLnTx/>
                <a:uFillTx/>
                <a:latin typeface="Calibri" panose="020F0502020204030204"/>
                <a:ea typeface="+mn-ea"/>
                <a:cs typeface="+mn-cs"/>
              </a:rPr>
              <a:t> and non-AOs on general measures of depression</a:t>
            </a: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U" baseline="0" dirty="0">
                <a:solidFill>
                  <a:srgbClr val="373636"/>
                </a:solidFill>
                <a:latin typeface="Calibri" panose="020F0502020204030204"/>
              </a:rPr>
              <a:t>Usually</a:t>
            </a:r>
            <a:r>
              <a:rPr lang="en-AU" dirty="0">
                <a:solidFill>
                  <a:srgbClr val="373636"/>
                </a:solidFill>
                <a:latin typeface="Calibri" panose="020F0502020204030204"/>
              </a:rPr>
              <a:t> uses standardised measures</a:t>
            </a: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p:txBody>
      </p:sp>
      <p:sp>
        <p:nvSpPr>
          <p:cNvPr id="14" name="Text Placeholder 5">
            <a:extLst>
              <a:ext uri="{FF2B5EF4-FFF2-40B4-BE49-F238E27FC236}">
                <a16:creationId xmlns:a16="http://schemas.microsoft.com/office/drawing/2014/main" id="{62ADB02D-2FCC-47BE-976D-337231195346}"/>
              </a:ext>
            </a:extLst>
          </p:cNvPr>
          <p:cNvSpPr txBox="1">
            <a:spLocks/>
          </p:cNvSpPr>
          <p:nvPr/>
        </p:nvSpPr>
        <p:spPr>
          <a:xfrm>
            <a:off x="516740" y="3157515"/>
            <a:ext cx="4485568" cy="1234544"/>
          </a:xfrm>
          <a:prstGeom prst="wedgeRoundRectCallout">
            <a:avLst>
              <a:gd name="adj1" fmla="val 40118"/>
              <a:gd name="adj2" fmla="val 73896"/>
              <a:gd name="adj3" fmla="val 16667"/>
            </a:avLst>
          </a:prstGeom>
          <a:solidFill>
            <a:schemeClr val="accent3"/>
          </a:solidFill>
        </p:spPr>
        <p:txBody>
          <a:bodyPr vert="horz" lIns="91440" tIns="45720" rIns="91440" bIns="45720" rtlCol="0">
            <a:noAutofit/>
          </a:bodyPr>
          <a:lstStyle>
            <a:lvl1pPr marL="0" indent="0" algn="l" defTabSz="914400" rtl="0" eaLnBrk="1" latinLnBrk="0" hangingPunct="1">
              <a:lnSpc>
                <a:spcPct val="90000"/>
              </a:lnSpc>
              <a:spcBef>
                <a:spcPts val="500"/>
              </a:spcBef>
              <a:spcAft>
                <a:spcPts val="0"/>
              </a:spcAft>
              <a:buFont typeface="Arial" panose="020B0604020202020204" pitchFamily="34" charset="0"/>
              <a:buNone/>
              <a:defRPr sz="1700" kern="1200">
                <a:solidFill>
                  <a:schemeClr val="tx1"/>
                </a:solidFill>
                <a:latin typeface="+mn-lt"/>
                <a:ea typeface="+mn-ea"/>
                <a:cs typeface="+mn-cs"/>
              </a:defRPr>
            </a:lvl1pPr>
            <a:lvl2pPr marL="180000" indent="-180000" algn="l" defTabSz="914400" rtl="0" eaLnBrk="1" latinLnBrk="0" hangingPunct="1">
              <a:lnSpc>
                <a:spcPct val="100000"/>
              </a:lnSpc>
              <a:spcBef>
                <a:spcPts val="500"/>
              </a:spcBef>
              <a:spcAft>
                <a:spcPts val="0"/>
              </a:spcAft>
              <a:buSzPct val="110000"/>
              <a:buFont typeface="Arial" panose="020B0604020202020204" pitchFamily="34" charset="0"/>
              <a:buChar char="•"/>
              <a:defRPr sz="1800" kern="1200">
                <a:solidFill>
                  <a:schemeClr val="tx1"/>
                </a:solidFill>
                <a:latin typeface="+mn-lt"/>
                <a:ea typeface="+mn-ea"/>
                <a:cs typeface="+mn-cs"/>
              </a:defRPr>
            </a:lvl2pPr>
            <a:lvl3pPr marL="180000" indent="0" algn="l" defTabSz="914400" rtl="0" eaLnBrk="1" latinLnBrk="0" hangingPunct="1">
              <a:lnSpc>
                <a:spcPct val="100000"/>
              </a:lnSpc>
              <a:spcBef>
                <a:spcPts val="500"/>
              </a:spcBef>
              <a:buSzPct val="110000"/>
              <a:buFont typeface="Arial" panose="020B0604020202020204" pitchFamily="34" charset="0"/>
              <a:buNone/>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700" b="1" i="0" u="none" strike="noStrike" kern="1200" cap="none" spc="0" normalizeH="0" baseline="0" noProof="0" dirty="0">
                <a:ln>
                  <a:noFill/>
                </a:ln>
                <a:solidFill>
                  <a:schemeClr val="bg1"/>
                </a:solidFill>
                <a:effectLst/>
                <a:uLnTx/>
                <a:uFillTx/>
                <a:latin typeface="Calibri" panose="020F0502020204030204"/>
                <a:ea typeface="+mn-ea"/>
                <a:cs typeface="+mn-cs"/>
              </a:rPr>
              <a:t>QUAL</a:t>
            </a:r>
            <a:r>
              <a:rPr kumimoji="0" lang="en-AU" sz="1700" b="1" i="0" u="none" strike="noStrike" kern="1200" cap="none" spc="0" normalizeH="0" noProof="0" dirty="0">
                <a:ln>
                  <a:noFill/>
                </a:ln>
                <a:solidFill>
                  <a:schemeClr val="bg1"/>
                </a:solidFill>
                <a:effectLst/>
                <a:uLnTx/>
                <a:uFillTx/>
                <a:latin typeface="Calibri" panose="020F0502020204030204"/>
                <a:ea typeface="+mn-ea"/>
                <a:cs typeface="+mn-cs"/>
              </a:rPr>
              <a:t> – DIRECT</a:t>
            </a:r>
            <a:endParaRPr kumimoji="0" lang="en-AU" sz="17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U" dirty="0">
                <a:solidFill>
                  <a:schemeClr val="bg1"/>
                </a:solidFill>
                <a:latin typeface="Calibri" panose="020F0502020204030204"/>
              </a:rPr>
              <a:t>Have you felt depressed because of another person’s gambling?</a:t>
            </a: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chemeClr val="bg1"/>
                </a:solidFill>
                <a:effectLst/>
                <a:uLnTx/>
                <a:uFillTx/>
                <a:latin typeface="Calibri" panose="020F0502020204030204"/>
                <a:ea typeface="+mn-ea"/>
                <a:cs typeface="+mn-cs"/>
              </a:rPr>
              <a:t>Usually in interviews</a:t>
            </a:r>
            <a:r>
              <a:rPr kumimoji="0" lang="en-AU" sz="1700" b="0" i="0" u="none" strike="noStrike" kern="1200" cap="none" spc="0" normalizeH="0" noProof="0" dirty="0">
                <a:ln>
                  <a:noFill/>
                </a:ln>
                <a:solidFill>
                  <a:schemeClr val="bg1"/>
                </a:solidFill>
                <a:effectLst/>
                <a:uLnTx/>
                <a:uFillTx/>
                <a:latin typeface="Calibri" panose="020F0502020204030204"/>
                <a:ea typeface="+mn-ea"/>
                <a:cs typeface="+mn-cs"/>
              </a:rPr>
              <a:t> or focus groups</a:t>
            </a:r>
            <a:endParaRPr kumimoji="0" lang="en-AU" sz="17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700" b="0" i="0" u="none" strike="noStrike" kern="1200" cap="none" spc="0" normalizeH="0" baseline="0" noProof="0" dirty="0">
              <a:ln>
                <a:noFill/>
              </a:ln>
              <a:solidFill>
                <a:srgbClr val="37363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896251"/>
      </p:ext>
    </p:extLst>
  </p:cSld>
  <p:clrMapOvr>
    <a:masterClrMapping/>
  </p:clrMapOvr>
</p:sld>
</file>

<file path=ppt/theme/theme1.xml><?xml version="1.0" encoding="utf-8"?>
<a:theme xmlns:a="http://schemas.openxmlformats.org/drawingml/2006/main" name="Deakin Theme">
  <a:themeElements>
    <a:clrScheme name="Deakin - Teal">
      <a:dk1>
        <a:sysClr val="windowText" lastClr="000000"/>
      </a:dk1>
      <a:lt1>
        <a:sysClr val="window" lastClr="FFFFFF"/>
      </a:lt1>
      <a:dk2>
        <a:srgbClr val="58BCAF"/>
      </a:dk2>
      <a:lt2>
        <a:srgbClr val="FFFFFF"/>
      </a:lt2>
      <a:accent1>
        <a:srgbClr val="007D98"/>
      </a:accent1>
      <a:accent2>
        <a:srgbClr val="FFD923"/>
      </a:accent2>
      <a:accent3>
        <a:srgbClr val="FF9300"/>
      </a:accent3>
      <a:accent4>
        <a:srgbClr val="58BCAF"/>
      </a:accent4>
      <a:accent5>
        <a:srgbClr val="C74298"/>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913_Deakin-PowerPoint-template-4 x 3 - TEAL.pptx" id="{2352E626-F0E1-174C-9D4D-DD601EAC4A5B}" vid="{8E835396-9F3A-0B48-8682-C96356FBE1FE}"/>
    </a:ext>
  </a:extLst>
</a:theme>
</file>

<file path=ppt/theme/theme2.xml><?xml version="1.0" encoding="utf-8"?>
<a:theme xmlns:a="http://schemas.openxmlformats.org/drawingml/2006/main" name="Deakin - New Slides">
  <a:themeElements>
    <a:clrScheme name="Deakin - Teal">
      <a:dk1>
        <a:sysClr val="windowText" lastClr="000000"/>
      </a:dk1>
      <a:lt1>
        <a:sysClr val="window" lastClr="FFFFFF"/>
      </a:lt1>
      <a:dk2>
        <a:srgbClr val="58BCAF"/>
      </a:dk2>
      <a:lt2>
        <a:srgbClr val="FFFFFF"/>
      </a:lt2>
      <a:accent1>
        <a:srgbClr val="007D98"/>
      </a:accent1>
      <a:accent2>
        <a:srgbClr val="FFD923"/>
      </a:accent2>
      <a:accent3>
        <a:srgbClr val="FF9300"/>
      </a:accent3>
      <a:accent4>
        <a:srgbClr val="58BCAF"/>
      </a:accent4>
      <a:accent5>
        <a:srgbClr val="C74298"/>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913_Deakin-PowerPoint-template-4 x 3 - TEAL.pptx" id="{2352E626-F0E1-174C-9D4D-DD601EAC4A5B}" vid="{0561BF5F-5805-944E-808E-652395E0EB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AFINet_Merkouris_v1</Template>
  <TotalTime>1464</TotalTime>
  <Words>2969</Words>
  <Application>Microsoft Office PowerPoint</Application>
  <PresentationFormat>On-screen Show (4:3)</PresentationFormat>
  <Paragraphs>492</Paragraphs>
  <Slides>39</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AdvTTa9c1b374</vt:lpstr>
      <vt:lpstr>Arial</vt:lpstr>
      <vt:lpstr>Calibri</vt:lpstr>
      <vt:lpstr>Calibri Light</vt:lpstr>
      <vt:lpstr>Symbol</vt:lpstr>
      <vt:lpstr>Wingdings 3</vt:lpstr>
      <vt:lpstr>Deakin Theme</vt:lpstr>
      <vt:lpstr>Deakin - New Slides</vt:lpstr>
      <vt:lpstr>Family member and friend treatment for gambling harm: Development of a self-directed intervention </vt:lpstr>
      <vt:lpstr>Scoping review of affected other gambling literature  Research team: - Prof Nicki Dowling, Dr. Chloe Hawker, Dr. Stephanie Merkouris (Deakin University) - A/Prof Simone Rodda (Auckland University of Technology) - Prof David Hodgins (University of Calgary) </vt:lpstr>
      <vt:lpstr>The Research Aims</vt:lpstr>
      <vt:lpstr>Overall Mapping of Literature</vt:lpstr>
      <vt:lpstr>Prevalence (9 studies)</vt:lpstr>
      <vt:lpstr>Socio-Demographic Profiles (4 studies)</vt:lpstr>
      <vt:lpstr>Harms (62 studies)</vt:lpstr>
      <vt:lpstr>Types and Extent of Harm</vt:lpstr>
      <vt:lpstr>Study Designs</vt:lpstr>
      <vt:lpstr>Types and Extent of Harm: Main findings</vt:lpstr>
      <vt:lpstr>Burden and Concordance: Main findings</vt:lpstr>
      <vt:lpstr>Assessment (15 studies)</vt:lpstr>
      <vt:lpstr>Assessment (15 studies)</vt:lpstr>
      <vt:lpstr>Coping strategies (23 studies)</vt:lpstr>
      <vt:lpstr>Coping strategies</vt:lpstr>
      <vt:lpstr>Treatment (39 studies)</vt:lpstr>
      <vt:lpstr>Treatment</vt:lpstr>
      <vt:lpstr>Motivations and barriers to treatment</vt:lpstr>
      <vt:lpstr>Evaluation of treatments</vt:lpstr>
      <vt:lpstr>Systematic review and meta-analysis across addictions</vt:lpstr>
      <vt:lpstr>Aims</vt:lpstr>
      <vt:lpstr>Method</vt:lpstr>
      <vt:lpstr>Results - PRISMA</vt:lpstr>
      <vt:lpstr>Results – Characteristics of included studies </vt:lpstr>
      <vt:lpstr>Results – Meta-analyses (post-treatment)</vt:lpstr>
      <vt:lpstr>Results – Meta-analyses (short-term follow-up)</vt:lpstr>
      <vt:lpstr>Results – sensitivity analyses</vt:lpstr>
      <vt:lpstr>Post-doctoral fellowship program of research</vt:lpstr>
      <vt:lpstr>Study 1. BCT meta-analysis</vt:lpstr>
      <vt:lpstr>Study 1. Method</vt:lpstr>
      <vt:lpstr>Study 1. Results – frequency of BCTs</vt:lpstr>
      <vt:lpstr>Study 1. Results – meta-analyses</vt:lpstr>
      <vt:lpstr>Study 1. Results – meta-analyses</vt:lpstr>
      <vt:lpstr>Study 2. Intervention mapping</vt:lpstr>
      <vt:lpstr>Study 2. Intervention mapping</vt:lpstr>
      <vt:lpstr>Study 2. Intervention mapping</vt:lpstr>
      <vt:lpstr>PowerPoint Presentation</vt:lpstr>
      <vt:lpstr>Study 3. Feasibility trial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this first</dc:title>
  <dc:creator>Stephanie Merkouris</dc:creator>
  <cp:lastModifiedBy>Stephanie Merkouris</cp:lastModifiedBy>
  <cp:revision>2</cp:revision>
  <dcterms:created xsi:type="dcterms:W3CDTF">2023-09-17T22:39:29Z</dcterms:created>
  <dcterms:modified xsi:type="dcterms:W3CDTF">2023-09-18T23:06:07Z</dcterms:modified>
</cp:coreProperties>
</file>